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6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Calibri Light" panose="020F0302020204030204" pitchFamily="34" charset="0"/>
      <p:regular r:id="rId14"/>
      <p:italic r:id="rId15"/>
    </p:embeddedFont>
    <p:embeddedFont>
      <p:font typeface="Inter" panose="020B0604020202020204" charset="0"/>
      <p:regular r:id="rId16"/>
    </p:embeddedFont>
    <p:embeddedFont>
      <p:font typeface=".VnAristote" panose="020B7200000000000000" pitchFamily="34" charset="0"/>
      <p:regular r:id="rId17"/>
    </p:embeddedFont>
    <p:embeddedFont>
      <p:font typeface="Calibri" panose="020F050202020403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50" d="100"/>
          <a:sy n="50" d="100"/>
        </p:scale>
        <p:origin x="450" y="2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2-2.svg>
</file>

<file path=ppt/media/image-2-4.svg>
</file>

<file path=ppt/media/image-2-6.svg>
</file>

<file path=ppt/media/image-3-2.svg>
</file>

<file path=ppt/media/image-3-4.svg>
</file>

<file path=ppt/media/image-8-10.svg>
</file>

<file path=ppt/media/image-8-2.svg>
</file>

<file path=ppt/media/image-8-4.svg>
</file>

<file path=ppt/media/image-8-6.svg>
</file>

<file path=ppt/media/image-8-8.svg>
</file>

<file path=ppt/media/image1.pn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6375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1256092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54960387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8060365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41998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50536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91211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46879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16333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2544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14128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4661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6485815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34554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7934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5381103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1171486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4160435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4014272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8420862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90325738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a:p>
        </p:txBody>
      </p:sp>
      <p:sp>
        <p:nvSpPr>
          <p:cNvPr id="3" name="Picture Placeholder 2"/>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13/11/2025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9786784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13/11/2025</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3120133856"/>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 id="2147483774" r:id="rId14"/>
    <p:sldLayoutId id="2147483775" r:id="rId15"/>
    <p:sldLayoutId id="2147483776" r:id="rId16"/>
    <p:sldLayoutId id="2147483777" r:id="rId17"/>
    <p:sldLayoutId id="2147483778" r:id="rId18"/>
    <p:sldLayoutId id="2147483779" r:id="rId19"/>
    <p:sldLayoutId id="2147483780" r:id="rId20"/>
    <p:sldLayoutId id="2147483781" r:id="rId21"/>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2-6.svg"/><Relationship Id="rId5" Type="http://schemas.openxmlformats.org/officeDocument/2006/relationships/image" Target="../media/image-2-4.svg"/><Relationship Id="rId4" Type="http://schemas.openxmlformats.org/officeDocument/2006/relationships/image" Target="../media/image-2-2.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3-4.svg"/><Relationship Id="rId4" Type="http://schemas.openxmlformats.org/officeDocument/2006/relationships/image" Target="../media/image-3-2.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7.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8" Type="http://schemas.openxmlformats.org/officeDocument/2006/relationships/image" Target="../media/image-8-8.svg"/><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8-6.svg"/><Relationship Id="rId5" Type="http://schemas.openxmlformats.org/officeDocument/2006/relationships/image" Target="../media/image-8-4.svg"/><Relationship Id="rId10" Type="http://schemas.openxmlformats.org/officeDocument/2006/relationships/image" Target="../media/image-8-10.svg"/><Relationship Id="rId4" Type="http://schemas.openxmlformats.org/officeDocument/2006/relationships/image" Target="../media/image-8-2.sv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83087"/>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AI TRONG GIÁO DỤC: </a:t>
            </a:r>
            <a:r>
              <a:rPr lang="en-US" sz="4450" b="1">
                <a:solidFill>
                  <a:srgbClr val="000000"/>
                </a:solidFill>
                <a:latin typeface="Inter Bold" pitchFamily="34" charset="0"/>
                <a:ea typeface="Inter Bold" pitchFamily="34" charset="-122"/>
                <a:cs typeface="Inter Bold" pitchFamily="34" charset="-120"/>
              </a:rPr>
              <a:t>ĐỊNH </a:t>
            </a:r>
            <a:r>
              <a:rPr lang="en-US" sz="4450" b="1" smtClean="0">
                <a:solidFill>
                  <a:srgbClr val="000000"/>
                </a:solidFill>
                <a:latin typeface="Inter Bold" pitchFamily="34" charset="0"/>
                <a:ea typeface="Inter Bold" pitchFamily="34" charset="-122"/>
                <a:cs typeface="Inter Bold" pitchFamily="34" charset="-120"/>
              </a:rPr>
              <a:t>HƯỚNH </a:t>
            </a:r>
            <a:r>
              <a:rPr lang="en-US" sz="4450" b="1" dirty="0">
                <a:solidFill>
                  <a:srgbClr val="000000"/>
                </a:solidFill>
                <a:latin typeface="Inter Bold" pitchFamily="34" charset="0"/>
                <a:ea typeface="Inter Bold" pitchFamily="34" charset="-122"/>
                <a:cs typeface="Inter Bold" pitchFamily="34" charset="-120"/>
              </a:rPr>
              <a:t>TƯƠNG LAI HỌC TẬP VÀ GIẢNG DẠY</a:t>
            </a:r>
            <a:endParaRPr lang="en-US" sz="4450" dirty="0"/>
          </a:p>
        </p:txBody>
      </p:sp>
      <p:sp>
        <p:nvSpPr>
          <p:cNvPr id="4" name="Text 1"/>
          <p:cNvSpPr/>
          <p:nvPr/>
        </p:nvSpPr>
        <p:spPr>
          <a:xfrm>
            <a:off x="6280190" y="3349585"/>
            <a:ext cx="7556421" cy="453509"/>
          </a:xfrm>
          <a:prstGeom prst="rect">
            <a:avLst/>
          </a:prstGeom>
          <a:noFill/>
          <a:ln/>
        </p:spPr>
        <p:txBody>
          <a:bodyPr wrap="none" lIns="0" tIns="0" rIns="0" bIns="0" rtlCol="0" anchor="t"/>
          <a:lstStyle/>
          <a:p>
            <a:pPr marL="0" indent="0" algn="l">
              <a:lnSpc>
                <a:spcPts val="3550"/>
              </a:lnSpc>
              <a:buNone/>
            </a:pPr>
            <a:r>
              <a:rPr lang="en-US" sz="2200" dirty="0">
                <a:solidFill>
                  <a:srgbClr val="272525"/>
                </a:solidFill>
                <a:latin typeface="Inter" pitchFamily="34" charset="0"/>
                <a:ea typeface="Inter" pitchFamily="34" charset="-122"/>
                <a:cs typeface="Inter" pitchFamily="34" charset="-120"/>
              </a:rPr>
              <a:t>Bài thuyết trình của Nhóm 3 </a:t>
            </a:r>
            <a:endParaRPr lang="en-US" sz="2200" dirty="0"/>
          </a:p>
        </p:txBody>
      </p:sp>
      <p:sp>
        <p:nvSpPr>
          <p:cNvPr id="5" name="Text 2"/>
          <p:cNvSpPr/>
          <p:nvPr/>
        </p:nvSpPr>
        <p:spPr>
          <a:xfrm>
            <a:off x="6280190" y="4058245"/>
            <a:ext cx="7556421" cy="453509"/>
          </a:xfrm>
          <a:prstGeom prst="rect">
            <a:avLst/>
          </a:prstGeom>
          <a:noFill/>
          <a:ln/>
        </p:spPr>
        <p:txBody>
          <a:bodyPr wrap="none" lIns="0" tIns="0" rIns="0" bIns="0" rtlCol="0" anchor="t"/>
          <a:lstStyle/>
          <a:p>
            <a:pPr marL="0" indent="0" algn="l">
              <a:lnSpc>
                <a:spcPts val="3550"/>
              </a:lnSpc>
              <a:buNone/>
            </a:pPr>
            <a:r>
              <a:rPr lang="en-US" sz="2200" dirty="0">
                <a:solidFill>
                  <a:srgbClr val="272525"/>
                </a:solidFill>
                <a:latin typeface="Inter" pitchFamily="34" charset="0"/>
                <a:ea typeface="Inter" pitchFamily="34" charset="-122"/>
                <a:cs typeface="Inter" pitchFamily="34" charset="-120"/>
              </a:rPr>
              <a:t>Thành viên: </a:t>
            </a:r>
            <a:endParaRPr lang="en-US" sz="2200" dirty="0"/>
          </a:p>
        </p:txBody>
      </p:sp>
      <p:sp>
        <p:nvSpPr>
          <p:cNvPr id="6" name="Text 3"/>
          <p:cNvSpPr/>
          <p:nvPr/>
        </p:nvSpPr>
        <p:spPr>
          <a:xfrm>
            <a:off x="6280190" y="4766905"/>
            <a:ext cx="7556421" cy="453509"/>
          </a:xfrm>
          <a:prstGeom prst="rect">
            <a:avLst/>
          </a:prstGeom>
          <a:noFill/>
          <a:ln/>
        </p:spPr>
        <p:txBody>
          <a:bodyPr wrap="none" lIns="0" tIns="0" rIns="0" bIns="0" rtlCol="0" anchor="t"/>
          <a:lstStyle/>
          <a:p>
            <a:pPr marL="0" indent="0" algn="l">
              <a:lnSpc>
                <a:spcPts val="3550"/>
              </a:lnSpc>
              <a:buNone/>
            </a:pPr>
            <a:r>
              <a:rPr lang="en-US" sz="2200" dirty="0">
                <a:solidFill>
                  <a:srgbClr val="272525"/>
                </a:solidFill>
                <a:latin typeface="Inter" pitchFamily="34" charset="0"/>
                <a:ea typeface="Inter" pitchFamily="34" charset="-122"/>
                <a:cs typeface="Inter" pitchFamily="34" charset="-120"/>
              </a:rPr>
              <a:t>Nguyễn Kiều Đấu (B2509785)</a:t>
            </a:r>
            <a:endParaRPr lang="en-US" sz="2200" dirty="0"/>
          </a:p>
        </p:txBody>
      </p:sp>
      <p:sp>
        <p:nvSpPr>
          <p:cNvPr id="7" name="Text 4"/>
          <p:cNvSpPr/>
          <p:nvPr/>
        </p:nvSpPr>
        <p:spPr>
          <a:xfrm>
            <a:off x="6280190" y="5475565"/>
            <a:ext cx="7556421" cy="453509"/>
          </a:xfrm>
          <a:prstGeom prst="rect">
            <a:avLst/>
          </a:prstGeom>
          <a:noFill/>
          <a:ln/>
        </p:spPr>
        <p:txBody>
          <a:bodyPr wrap="none" lIns="0" tIns="0" rIns="0" bIns="0" rtlCol="0" anchor="t"/>
          <a:lstStyle/>
          <a:p>
            <a:pPr marL="0" indent="0" algn="l">
              <a:lnSpc>
                <a:spcPts val="3550"/>
              </a:lnSpc>
              <a:buNone/>
            </a:pPr>
            <a:r>
              <a:rPr lang="en-US" sz="2200" dirty="0">
                <a:solidFill>
                  <a:srgbClr val="272525"/>
                </a:solidFill>
                <a:latin typeface="Inter" pitchFamily="34" charset="0"/>
                <a:ea typeface="Inter" pitchFamily="34" charset="-122"/>
                <a:cs typeface="Inter" pitchFamily="34" charset="-120"/>
              </a:rPr>
              <a:t>Nguyễn Khánh Đình (B2509786)</a:t>
            </a:r>
            <a:endParaRPr lang="en-US" sz="2200" dirty="0"/>
          </a:p>
        </p:txBody>
      </p:sp>
      <p:sp>
        <p:nvSpPr>
          <p:cNvPr id="8" name="Text 5"/>
          <p:cNvSpPr/>
          <p:nvPr/>
        </p:nvSpPr>
        <p:spPr>
          <a:xfrm>
            <a:off x="6280190" y="6184225"/>
            <a:ext cx="7556421" cy="453509"/>
          </a:xfrm>
          <a:prstGeom prst="rect">
            <a:avLst/>
          </a:prstGeom>
          <a:noFill/>
          <a:ln/>
        </p:spPr>
        <p:txBody>
          <a:bodyPr wrap="none" lIns="0" tIns="0" rIns="0" bIns="0" rtlCol="0" anchor="t"/>
          <a:lstStyle/>
          <a:p>
            <a:pPr marL="0" indent="0" algn="l">
              <a:lnSpc>
                <a:spcPts val="3550"/>
              </a:lnSpc>
              <a:buNone/>
            </a:pPr>
            <a:r>
              <a:rPr lang="en-US" sz="2200" dirty="0">
                <a:solidFill>
                  <a:srgbClr val="272525"/>
                </a:solidFill>
                <a:latin typeface="Inter" pitchFamily="34" charset="0"/>
                <a:ea typeface="Inter" pitchFamily="34" charset="-122"/>
                <a:cs typeface="Inter" pitchFamily="34" charset="-120"/>
              </a:rPr>
              <a:t>Nguyễn Thị Hương Giang (B2509787)</a:t>
            </a:r>
            <a:endParaRPr lang="en-US" sz="2200" dirty="0"/>
          </a:p>
        </p:txBody>
      </p:sp>
      <p:sp>
        <p:nvSpPr>
          <p:cNvPr id="9" name="Text 6"/>
          <p:cNvSpPr/>
          <p:nvPr/>
        </p:nvSpPr>
        <p:spPr>
          <a:xfrm>
            <a:off x="6280190" y="6892885"/>
            <a:ext cx="7556421" cy="453509"/>
          </a:xfrm>
          <a:prstGeom prst="rect">
            <a:avLst/>
          </a:prstGeom>
          <a:noFill/>
          <a:ln/>
        </p:spPr>
        <p:txBody>
          <a:bodyPr wrap="none" lIns="0" tIns="0" rIns="0" bIns="0" rtlCol="0" anchor="t"/>
          <a:lstStyle/>
          <a:p>
            <a:pPr marL="0" indent="0" algn="l">
              <a:lnSpc>
                <a:spcPts val="3550"/>
              </a:lnSpc>
              <a:buNone/>
            </a:pPr>
            <a:r>
              <a:rPr lang="en-US" sz="2200" dirty="0">
                <a:solidFill>
                  <a:srgbClr val="272525"/>
                </a:solidFill>
                <a:latin typeface="Inter" pitchFamily="34" charset="0"/>
                <a:ea typeface="Inter" pitchFamily="34" charset="-122"/>
                <a:cs typeface="Inter" pitchFamily="34" charset="-120"/>
              </a:rPr>
              <a:t>Hồ Thị Tuyết Giao (B2509788)</a:t>
            </a:r>
            <a:endParaRPr lang="en-US" sz="2200" dirty="0"/>
          </a:p>
        </p:txBody>
      </p:sp>
    </p:spTree>
  </p:cSld>
  <p:clrMapOvr>
    <a:masterClrMapping/>
  </p:clrMapOvr>
  <mc:AlternateContent xmlns:mc="http://schemas.openxmlformats.org/markup-compatibility/2006">
    <mc:Choice xmlns:p14="http://schemas.microsoft.com/office/powerpoint/2010/main" Requires="p14">
      <p:transition>
        <p14:pan dir="u"/>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heel(1)">
                                      <p:cBhvr>
                                        <p:cTn id="21" dur="2000"/>
                                        <p:tgtEl>
                                          <p:spTgt spid="4"/>
                                        </p:tgtEl>
                                      </p:cBhvr>
                                    </p:animEffect>
                                  </p:childTnLst>
                                </p:cTn>
                              </p:par>
                              <p:par>
                                <p:cTn id="22" presetID="21" presetClass="entr" presetSubtype="1"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heel(1)">
                                      <p:cBhvr>
                                        <p:cTn id="24" dur="20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21" presetClass="entr" presetSubtype="1"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heel(1)">
                                      <p:cBhvr>
                                        <p:cTn id="29" dur="1500"/>
                                        <p:tgtEl>
                                          <p:spTgt spid="6"/>
                                        </p:tgtEl>
                                      </p:cBhvr>
                                    </p:animEffect>
                                  </p:childTnLst>
                                </p:cTn>
                              </p:par>
                              <p:par>
                                <p:cTn id="30" presetID="21" presetClass="entr" presetSubtype="1"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heel(1)">
                                      <p:cBhvr>
                                        <p:cTn id="32" dur="1500"/>
                                        <p:tgtEl>
                                          <p:spTgt spid="7"/>
                                        </p:tgtEl>
                                      </p:cBhvr>
                                    </p:animEffect>
                                  </p:childTnLst>
                                </p:cTn>
                              </p:par>
                              <p:par>
                                <p:cTn id="33" presetID="21" presetClass="entr" presetSubtype="1"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heel(1)">
                                      <p:cBhvr>
                                        <p:cTn id="35" dur="1500"/>
                                        <p:tgtEl>
                                          <p:spTgt spid="8"/>
                                        </p:tgtEl>
                                      </p:cBhvr>
                                    </p:animEffect>
                                  </p:childTnLst>
                                </p:cTn>
                              </p:par>
                              <p:par>
                                <p:cTn id="36" presetID="21" presetClass="entr" presetSubtype="1"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wheel(1)">
                                      <p:cBhvr>
                                        <p:cTn id="38" dur="1500"/>
                                        <p:tgtEl>
                                          <p:spTgt spid="9"/>
                                        </p:tgtEl>
                                      </p:cBhvr>
                                    </p:animEffect>
                                  </p:childTnLst>
                                </p:cTn>
                              </p:par>
                            </p:childTnLst>
                          </p:cTn>
                        </p:par>
                      </p:childTnLst>
                    </p:cTn>
                  </p:par>
                  <p:par>
                    <p:cTn id="39" fill="hold">
                      <p:stCondLst>
                        <p:cond delay="indefinite"/>
                      </p:stCondLst>
                      <p:childTnLst>
                        <p:par>
                          <p:cTn id="40" fill="hold">
                            <p:stCondLst>
                              <p:cond delay="0"/>
                            </p:stCondLst>
                            <p:childTnLst>
                              <p:par>
                                <p:cTn id="41" presetID="27" presetClass="emph" presetSubtype="0" fill="remove" nodeType="clickEffect">
                                  <p:stCondLst>
                                    <p:cond delay="0"/>
                                  </p:stCondLst>
                                  <p:childTnLst>
                                    <p:animClr clrSpc="rgb" dir="cw">
                                      <p:cBhvr override="childStyle">
                                        <p:cTn id="42" dur="250" autoRev="1" fill="remove"/>
                                        <p:tgtEl>
                                          <p:spTgt spid="4">
                                            <p:txEl>
                                              <p:pRg st="0" end="0"/>
                                            </p:txEl>
                                          </p:spTgt>
                                        </p:tgtEl>
                                        <p:attrNameLst>
                                          <p:attrName>style.color</p:attrName>
                                        </p:attrNameLst>
                                      </p:cBhvr>
                                      <p:to>
                                        <a:schemeClr val="bg1"/>
                                      </p:to>
                                    </p:animClr>
                                    <p:animClr clrSpc="rgb" dir="cw">
                                      <p:cBhvr>
                                        <p:cTn id="43" dur="250" autoRev="1" fill="remove"/>
                                        <p:tgtEl>
                                          <p:spTgt spid="4">
                                            <p:txEl>
                                              <p:pRg st="0" end="0"/>
                                            </p:txEl>
                                          </p:spTgt>
                                        </p:tgtEl>
                                        <p:attrNameLst>
                                          <p:attrName>fillcolor</p:attrName>
                                        </p:attrNameLst>
                                      </p:cBhvr>
                                      <p:to>
                                        <a:schemeClr val="bg1"/>
                                      </p:to>
                                    </p:animClr>
                                    <p:set>
                                      <p:cBhvr>
                                        <p:cTn id="44" dur="250" autoRev="1" fill="remove"/>
                                        <p:tgtEl>
                                          <p:spTgt spid="4">
                                            <p:txEl>
                                              <p:pRg st="0" end="0"/>
                                            </p:txEl>
                                          </p:spTgt>
                                        </p:tgtEl>
                                        <p:attrNameLst>
                                          <p:attrName>fill.type</p:attrName>
                                        </p:attrNameLst>
                                      </p:cBhvr>
                                      <p:to>
                                        <p:strVal val="solid"/>
                                      </p:to>
                                    </p:set>
                                    <p:set>
                                      <p:cBhvr>
                                        <p:cTn id="45" dur="250" autoRev="1" fill="remove"/>
                                        <p:tgtEl>
                                          <p:spTgt spid="4">
                                            <p:txEl>
                                              <p:pRg st="0" end="0"/>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875711"/>
            <a:ext cx="9073634"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CÂU HỎI GỢI MỞ VÀ THẢO LUẬN</a:t>
            </a:r>
            <a:endParaRPr lang="en-US" sz="4450" dirty="0"/>
          </a:p>
        </p:txBody>
      </p:sp>
      <p:sp>
        <p:nvSpPr>
          <p:cNvPr id="3" name="Shape 1"/>
          <p:cNvSpPr/>
          <p:nvPr/>
        </p:nvSpPr>
        <p:spPr>
          <a:xfrm>
            <a:off x="885230" y="3038118"/>
            <a:ext cx="4196358" cy="3315772"/>
          </a:xfrm>
          <a:prstGeom prst="roundRect">
            <a:avLst>
              <a:gd name="adj" fmla="val 4412"/>
            </a:avLst>
          </a:prstGeom>
          <a:solidFill>
            <a:srgbClr val="FFFFFF"/>
          </a:solidFill>
          <a:ln w="30480">
            <a:solidFill>
              <a:srgbClr val="C0C1D7"/>
            </a:solidFill>
            <a:prstDash val="solid"/>
          </a:ln>
        </p:spPr>
      </p:sp>
      <p:sp>
        <p:nvSpPr>
          <p:cNvPr id="4" name="Shape 2"/>
          <p:cNvSpPr/>
          <p:nvPr/>
        </p:nvSpPr>
        <p:spPr>
          <a:xfrm>
            <a:off x="763310" y="3038118"/>
            <a:ext cx="121920" cy="3315772"/>
          </a:xfrm>
          <a:prstGeom prst="roundRect">
            <a:avLst>
              <a:gd name="adj" fmla="val 78139"/>
            </a:avLst>
          </a:prstGeom>
          <a:solidFill>
            <a:srgbClr val="4950BC"/>
          </a:solidFill>
          <a:ln/>
        </p:spPr>
      </p:sp>
      <p:sp>
        <p:nvSpPr>
          <p:cNvPr id="5" name="Text 3"/>
          <p:cNvSpPr/>
          <p:nvPr/>
        </p:nvSpPr>
        <p:spPr>
          <a:xfrm>
            <a:off x="1142524" y="3295412"/>
            <a:ext cx="3590330" cy="850583"/>
          </a:xfrm>
          <a:prstGeom prst="rect">
            <a:avLst/>
          </a:prstGeom>
          <a:noFill/>
          <a:ln/>
        </p:spPr>
        <p:txBody>
          <a:bodyPr wrap="square" lIns="0" tIns="0" rIns="0" bIns="0" rtlCol="0" anchor="t"/>
          <a:lstStyle/>
          <a:p>
            <a:pPr marL="0" indent="0" algn="l">
              <a:lnSpc>
                <a:spcPts val="3300"/>
              </a:lnSpc>
              <a:buNone/>
            </a:pPr>
            <a:r>
              <a:rPr lang="en-US" sz="2650" b="1" dirty="0">
                <a:solidFill>
                  <a:srgbClr val="272525"/>
                </a:solidFill>
                <a:latin typeface="Inter Bold" pitchFamily="34" charset="0"/>
                <a:ea typeface="Inter Bold" pitchFamily="34" charset="-122"/>
                <a:cs typeface="Inter Bold" pitchFamily="34" charset="-120"/>
              </a:rPr>
              <a:t>Tầm Quan Trọng Của Kỹ Năng Mềm</a:t>
            </a:r>
            <a:endParaRPr lang="en-US" sz="2650" dirty="0"/>
          </a:p>
        </p:txBody>
      </p:sp>
      <p:sp>
        <p:nvSpPr>
          <p:cNvPr id="6" name="Text 4"/>
          <p:cNvSpPr/>
          <p:nvPr/>
        </p:nvSpPr>
        <p:spPr>
          <a:xfrm>
            <a:off x="1142524" y="4282083"/>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Trong một thế giới có AI, những kỹ năng nào (ví dụ: tư duy phản biện, giao tiếp) sẽ trở nên quan trọng nhất đối với sinh viên?</a:t>
            </a:r>
            <a:endParaRPr lang="en-US" sz="1750" dirty="0"/>
          </a:p>
        </p:txBody>
      </p:sp>
      <p:sp>
        <p:nvSpPr>
          <p:cNvPr id="7" name="Shape 5"/>
          <p:cNvSpPr/>
          <p:nvPr/>
        </p:nvSpPr>
        <p:spPr>
          <a:xfrm>
            <a:off x="5308402" y="3038118"/>
            <a:ext cx="4196358" cy="3315772"/>
          </a:xfrm>
          <a:prstGeom prst="roundRect">
            <a:avLst>
              <a:gd name="adj" fmla="val 4412"/>
            </a:avLst>
          </a:prstGeom>
          <a:solidFill>
            <a:srgbClr val="FFFFFF"/>
          </a:solidFill>
          <a:ln w="30480">
            <a:solidFill>
              <a:srgbClr val="C0C1D7"/>
            </a:solidFill>
            <a:prstDash val="solid"/>
          </a:ln>
        </p:spPr>
      </p:sp>
      <p:sp>
        <p:nvSpPr>
          <p:cNvPr id="8" name="Shape 6"/>
          <p:cNvSpPr/>
          <p:nvPr/>
        </p:nvSpPr>
        <p:spPr>
          <a:xfrm>
            <a:off x="5186482" y="3038118"/>
            <a:ext cx="121920" cy="3315772"/>
          </a:xfrm>
          <a:prstGeom prst="roundRect">
            <a:avLst>
              <a:gd name="adj" fmla="val 78139"/>
            </a:avLst>
          </a:prstGeom>
          <a:solidFill>
            <a:srgbClr val="4950BC"/>
          </a:solidFill>
          <a:ln/>
        </p:spPr>
      </p:sp>
      <p:sp>
        <p:nvSpPr>
          <p:cNvPr id="9" name="Text 7"/>
          <p:cNvSpPr/>
          <p:nvPr/>
        </p:nvSpPr>
        <p:spPr>
          <a:xfrm>
            <a:off x="5565696" y="3295412"/>
            <a:ext cx="3590330" cy="850583"/>
          </a:xfrm>
          <a:prstGeom prst="rect">
            <a:avLst/>
          </a:prstGeom>
          <a:noFill/>
          <a:ln/>
        </p:spPr>
        <p:txBody>
          <a:bodyPr wrap="square" lIns="0" tIns="0" rIns="0" bIns="0" rtlCol="0" anchor="t"/>
          <a:lstStyle/>
          <a:p>
            <a:pPr marL="0" indent="0" algn="l">
              <a:lnSpc>
                <a:spcPts val="3300"/>
              </a:lnSpc>
              <a:buNone/>
            </a:pPr>
            <a:r>
              <a:rPr lang="en-US" sz="2650" b="1" dirty="0">
                <a:solidFill>
                  <a:srgbClr val="272525"/>
                </a:solidFill>
                <a:latin typeface="Inter Bold" pitchFamily="34" charset="0"/>
                <a:ea typeface="Inter Bold" pitchFamily="34" charset="-122"/>
                <a:cs typeface="Inter Bold" pitchFamily="34" charset="-120"/>
              </a:rPr>
              <a:t>Vai Trò Mới Của Giáo Viên</a:t>
            </a:r>
            <a:endParaRPr lang="en-US" sz="2650" dirty="0"/>
          </a:p>
        </p:txBody>
      </p:sp>
      <p:sp>
        <p:nvSpPr>
          <p:cNvPr id="10" name="Text 8"/>
          <p:cNvSpPr/>
          <p:nvPr/>
        </p:nvSpPr>
        <p:spPr>
          <a:xfrm>
            <a:off x="5565696" y="4282083"/>
            <a:ext cx="3590330"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Giảng viên nên thay đổi vai trò của mình như thế nào để trở thành người hướng dẫn về AI và tư duy thay vì chỉ là người truyền đạt kiến thức?</a:t>
            </a:r>
            <a:endParaRPr lang="en-US" sz="1750" dirty="0"/>
          </a:p>
        </p:txBody>
      </p:sp>
      <p:sp>
        <p:nvSpPr>
          <p:cNvPr id="11" name="Shape 9"/>
          <p:cNvSpPr/>
          <p:nvPr/>
        </p:nvSpPr>
        <p:spPr>
          <a:xfrm>
            <a:off x="9731573" y="3038118"/>
            <a:ext cx="4196358" cy="3315772"/>
          </a:xfrm>
          <a:prstGeom prst="roundRect">
            <a:avLst>
              <a:gd name="adj" fmla="val 4412"/>
            </a:avLst>
          </a:prstGeom>
          <a:solidFill>
            <a:srgbClr val="FFFFFF"/>
          </a:solidFill>
          <a:ln w="30480">
            <a:solidFill>
              <a:srgbClr val="C0C1D7"/>
            </a:solidFill>
            <a:prstDash val="solid"/>
          </a:ln>
        </p:spPr>
      </p:sp>
      <p:sp>
        <p:nvSpPr>
          <p:cNvPr id="12" name="Shape 10"/>
          <p:cNvSpPr/>
          <p:nvPr/>
        </p:nvSpPr>
        <p:spPr>
          <a:xfrm>
            <a:off x="9609653" y="3038118"/>
            <a:ext cx="121920" cy="3315772"/>
          </a:xfrm>
          <a:prstGeom prst="roundRect">
            <a:avLst>
              <a:gd name="adj" fmla="val 78139"/>
            </a:avLst>
          </a:prstGeom>
          <a:solidFill>
            <a:srgbClr val="4950BC"/>
          </a:solidFill>
          <a:ln/>
        </p:spPr>
      </p:sp>
      <p:sp>
        <p:nvSpPr>
          <p:cNvPr id="13" name="Text 11"/>
          <p:cNvSpPr/>
          <p:nvPr/>
        </p:nvSpPr>
        <p:spPr>
          <a:xfrm>
            <a:off x="9988868" y="3295412"/>
            <a:ext cx="3402330" cy="425291"/>
          </a:xfrm>
          <a:prstGeom prst="rect">
            <a:avLst/>
          </a:prstGeom>
          <a:noFill/>
          <a:ln/>
        </p:spPr>
        <p:txBody>
          <a:bodyPr wrap="none" lIns="0" tIns="0" rIns="0" bIns="0" rtlCol="0" anchor="t"/>
          <a:lstStyle/>
          <a:p>
            <a:pPr marL="0" indent="0" algn="l">
              <a:lnSpc>
                <a:spcPts val="3300"/>
              </a:lnSpc>
              <a:buNone/>
            </a:pPr>
            <a:r>
              <a:rPr lang="en-US" sz="2650" b="1" dirty="0">
                <a:solidFill>
                  <a:srgbClr val="272525"/>
                </a:solidFill>
                <a:latin typeface="Inter Bold" pitchFamily="34" charset="0"/>
                <a:ea typeface="Inter Bold" pitchFamily="34" charset="-122"/>
                <a:cs typeface="Inter Bold" pitchFamily="34" charset="-120"/>
              </a:rPr>
              <a:t>Đạo Đức Học Đường</a:t>
            </a:r>
            <a:endParaRPr lang="en-US" sz="2650" dirty="0"/>
          </a:p>
        </p:txBody>
      </p:sp>
      <p:sp>
        <p:nvSpPr>
          <p:cNvPr id="14" name="Text 12"/>
          <p:cNvSpPr/>
          <p:nvPr/>
        </p:nvSpPr>
        <p:spPr>
          <a:xfrm>
            <a:off x="9988868" y="3856792"/>
            <a:ext cx="3590330"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Làm thế nào để nhà trường có thể thiết lập các chính sách công bằng và hiệu quả nhằm quản lý việc sử dụng AI mà không cản trở sự sáng tạo của sinh viên?</a:t>
            </a:r>
            <a:endParaRPr lang="en-US" sz="1750"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2"/>
                                        </p:tgtEl>
                                        <p:attrNameLst>
                                          <p:attrName>ppt_w</p:attrName>
                                        </p:attrNameLst>
                                      </p:cBhvr>
                                      <p:tavLst>
                                        <p:tav tm="0">
                                          <p:val>
                                            <p:strVal val="ppt_w"/>
                                          </p:val>
                                        </p:tav>
                                        <p:tav tm="100000">
                                          <p:val>
                                            <p:fltVal val="0"/>
                                          </p:val>
                                        </p:tav>
                                      </p:tavLst>
                                    </p:anim>
                                    <p:anim calcmode="lin" valueType="num">
                                      <p:cBhvr>
                                        <p:cTn id="7" dur="500"/>
                                        <p:tgtEl>
                                          <p:spTgt spid="2"/>
                                        </p:tgtEl>
                                        <p:attrNameLst>
                                          <p:attrName>ppt_h</p:attrName>
                                        </p:attrNameLst>
                                      </p:cBhvr>
                                      <p:tavLst>
                                        <p:tav tm="0">
                                          <p:val>
                                            <p:strVal val="ppt_h"/>
                                          </p:val>
                                        </p:tav>
                                        <p:tav tm="100000">
                                          <p:val>
                                            <p:fltVal val="0"/>
                                          </p:val>
                                        </p:tav>
                                      </p:tavLst>
                                    </p:anim>
                                    <p:animEffect transition="out" filter="fade">
                                      <p:cBhvr>
                                        <p:cTn id="8" dur="500"/>
                                        <p:tgtEl>
                                          <p:spTgt spid="2"/>
                                        </p:tgtEl>
                                      </p:cBhvr>
                                    </p:animEffect>
                                    <p:set>
                                      <p:cBhvr>
                                        <p:cTn id="9" dur="1" fill="hold">
                                          <p:stCondLst>
                                            <p:cond delay="499"/>
                                          </p:stCondLst>
                                        </p:cTn>
                                        <p:tgtEl>
                                          <p:spTgt spid="2"/>
                                        </p:tgtEl>
                                        <p:attrNameLst>
                                          <p:attrName>style.visibility</p:attrName>
                                        </p:attrNameLst>
                                      </p:cBhvr>
                                      <p:to>
                                        <p:strVal val="hidden"/>
                                      </p:to>
                                    </p:set>
                                  </p:childTnLst>
                                </p:cTn>
                              </p:par>
                              <p:par>
                                <p:cTn id="10" presetID="53" presetClass="exit" presetSubtype="32" fill="hold" nodeType="withEffect">
                                  <p:stCondLst>
                                    <p:cond delay="0"/>
                                  </p:stCondLst>
                                  <p:childTnLst>
                                    <p:anim calcmode="lin" valueType="num">
                                      <p:cBhvr>
                                        <p:cTn id="11" dur="500"/>
                                        <p:tgtEl>
                                          <p:spTgt spid="3"/>
                                        </p:tgtEl>
                                        <p:attrNameLst>
                                          <p:attrName>ppt_w</p:attrName>
                                        </p:attrNameLst>
                                      </p:cBhvr>
                                      <p:tavLst>
                                        <p:tav tm="0">
                                          <p:val>
                                            <p:strVal val="ppt_w"/>
                                          </p:val>
                                        </p:tav>
                                        <p:tav tm="100000">
                                          <p:val>
                                            <p:fltVal val="0"/>
                                          </p:val>
                                        </p:tav>
                                      </p:tavLst>
                                    </p:anim>
                                    <p:anim calcmode="lin" valueType="num">
                                      <p:cBhvr>
                                        <p:cTn id="12" dur="500"/>
                                        <p:tgtEl>
                                          <p:spTgt spid="3"/>
                                        </p:tgtEl>
                                        <p:attrNameLst>
                                          <p:attrName>ppt_h</p:attrName>
                                        </p:attrNameLst>
                                      </p:cBhvr>
                                      <p:tavLst>
                                        <p:tav tm="0">
                                          <p:val>
                                            <p:strVal val="ppt_h"/>
                                          </p:val>
                                        </p:tav>
                                        <p:tav tm="100000">
                                          <p:val>
                                            <p:fltVal val="0"/>
                                          </p:val>
                                        </p:tav>
                                      </p:tavLst>
                                    </p:anim>
                                    <p:animEffect transition="out" filter="fade">
                                      <p:cBhvr>
                                        <p:cTn id="13" dur="500"/>
                                        <p:tgtEl>
                                          <p:spTgt spid="3"/>
                                        </p:tgtEl>
                                      </p:cBhvr>
                                    </p:animEffect>
                                    <p:set>
                                      <p:cBhvr>
                                        <p:cTn id="14" dur="1" fill="hold">
                                          <p:stCondLst>
                                            <p:cond delay="499"/>
                                          </p:stCondLst>
                                        </p:cTn>
                                        <p:tgtEl>
                                          <p:spTgt spid="3"/>
                                        </p:tgtEl>
                                        <p:attrNameLst>
                                          <p:attrName>style.visibility</p:attrName>
                                        </p:attrNameLst>
                                      </p:cBhvr>
                                      <p:to>
                                        <p:strVal val="hidden"/>
                                      </p:to>
                                    </p:set>
                                  </p:childTnLst>
                                </p:cTn>
                              </p:par>
                              <p:par>
                                <p:cTn id="15" presetID="53" presetClass="exit" presetSubtype="32" fill="hold" nodeType="withEffect">
                                  <p:stCondLst>
                                    <p:cond delay="0"/>
                                  </p:stCondLst>
                                  <p:childTnLst>
                                    <p:anim calcmode="lin" valueType="num">
                                      <p:cBhvr>
                                        <p:cTn id="16" dur="500"/>
                                        <p:tgtEl>
                                          <p:spTgt spid="7"/>
                                        </p:tgtEl>
                                        <p:attrNameLst>
                                          <p:attrName>ppt_w</p:attrName>
                                        </p:attrNameLst>
                                      </p:cBhvr>
                                      <p:tavLst>
                                        <p:tav tm="0">
                                          <p:val>
                                            <p:strVal val="ppt_w"/>
                                          </p:val>
                                        </p:tav>
                                        <p:tav tm="100000">
                                          <p:val>
                                            <p:fltVal val="0"/>
                                          </p:val>
                                        </p:tav>
                                      </p:tavLst>
                                    </p:anim>
                                    <p:anim calcmode="lin" valueType="num">
                                      <p:cBhvr>
                                        <p:cTn id="17" dur="500"/>
                                        <p:tgtEl>
                                          <p:spTgt spid="7"/>
                                        </p:tgtEl>
                                        <p:attrNameLst>
                                          <p:attrName>ppt_h</p:attrName>
                                        </p:attrNameLst>
                                      </p:cBhvr>
                                      <p:tavLst>
                                        <p:tav tm="0">
                                          <p:val>
                                            <p:strVal val="ppt_h"/>
                                          </p:val>
                                        </p:tav>
                                        <p:tav tm="100000">
                                          <p:val>
                                            <p:fltVal val="0"/>
                                          </p:val>
                                        </p:tav>
                                      </p:tavLst>
                                    </p:anim>
                                    <p:animEffect transition="out" filter="fade">
                                      <p:cBhvr>
                                        <p:cTn id="18" dur="500"/>
                                        <p:tgtEl>
                                          <p:spTgt spid="7"/>
                                        </p:tgtEl>
                                      </p:cBhvr>
                                    </p:animEffect>
                                    <p:set>
                                      <p:cBhvr>
                                        <p:cTn id="19" dur="1" fill="hold">
                                          <p:stCondLst>
                                            <p:cond delay="499"/>
                                          </p:stCondLst>
                                        </p:cTn>
                                        <p:tgtEl>
                                          <p:spTgt spid="7"/>
                                        </p:tgtEl>
                                        <p:attrNameLst>
                                          <p:attrName>style.visibility</p:attrName>
                                        </p:attrNameLst>
                                      </p:cBhvr>
                                      <p:to>
                                        <p:strVal val="hidden"/>
                                      </p:to>
                                    </p:set>
                                  </p:childTnLst>
                                </p:cTn>
                              </p:par>
                              <p:par>
                                <p:cTn id="20" presetID="53" presetClass="exit" presetSubtype="32" fill="hold" nodeType="withEffect">
                                  <p:stCondLst>
                                    <p:cond delay="0"/>
                                  </p:stCondLst>
                                  <p:childTnLst>
                                    <p:anim calcmode="lin" valueType="num">
                                      <p:cBhvr>
                                        <p:cTn id="21" dur="500"/>
                                        <p:tgtEl>
                                          <p:spTgt spid="11"/>
                                        </p:tgtEl>
                                        <p:attrNameLst>
                                          <p:attrName>ppt_w</p:attrName>
                                        </p:attrNameLst>
                                      </p:cBhvr>
                                      <p:tavLst>
                                        <p:tav tm="0">
                                          <p:val>
                                            <p:strVal val="ppt_w"/>
                                          </p:val>
                                        </p:tav>
                                        <p:tav tm="100000">
                                          <p:val>
                                            <p:fltVal val="0"/>
                                          </p:val>
                                        </p:tav>
                                      </p:tavLst>
                                    </p:anim>
                                    <p:anim calcmode="lin" valueType="num">
                                      <p:cBhvr>
                                        <p:cTn id="22" dur="500"/>
                                        <p:tgtEl>
                                          <p:spTgt spid="11"/>
                                        </p:tgtEl>
                                        <p:attrNameLst>
                                          <p:attrName>ppt_h</p:attrName>
                                        </p:attrNameLst>
                                      </p:cBhvr>
                                      <p:tavLst>
                                        <p:tav tm="0">
                                          <p:val>
                                            <p:strVal val="ppt_h"/>
                                          </p:val>
                                        </p:tav>
                                        <p:tav tm="100000">
                                          <p:val>
                                            <p:fltVal val="0"/>
                                          </p:val>
                                        </p:tav>
                                      </p:tavLst>
                                    </p:anim>
                                    <p:animEffect transition="out" filter="fade">
                                      <p:cBhvr>
                                        <p:cTn id="23" dur="500"/>
                                        <p:tgtEl>
                                          <p:spTgt spid="11"/>
                                        </p:tgtEl>
                                      </p:cBhvr>
                                    </p:animEffect>
                                    <p:set>
                                      <p:cBhvr>
                                        <p:cTn id="24" dur="1" fill="hold">
                                          <p:stCondLst>
                                            <p:cond delay="499"/>
                                          </p:stCondLst>
                                        </p:cTn>
                                        <p:tgtEl>
                                          <p:spTgt spid="11"/>
                                        </p:tgtEl>
                                        <p:attrNameLst>
                                          <p:attrName>style.visibility</p:attrName>
                                        </p:attrNameLst>
                                      </p:cBhvr>
                                      <p:to>
                                        <p:strVal val="hidden"/>
                                      </p:to>
                                    </p:set>
                                  </p:childTnLst>
                                </p:cTn>
                              </p:par>
                              <p:par>
                                <p:cTn id="25" presetID="53" presetClass="exit" presetSubtype="32" fill="hold" nodeType="withEffect">
                                  <p:stCondLst>
                                    <p:cond delay="0"/>
                                  </p:stCondLst>
                                  <p:childTnLst>
                                    <p:anim calcmode="lin" valueType="num">
                                      <p:cBhvr>
                                        <p:cTn id="26" dur="500"/>
                                        <p:tgtEl>
                                          <p:spTgt spid="4"/>
                                        </p:tgtEl>
                                        <p:attrNameLst>
                                          <p:attrName>ppt_w</p:attrName>
                                        </p:attrNameLst>
                                      </p:cBhvr>
                                      <p:tavLst>
                                        <p:tav tm="0">
                                          <p:val>
                                            <p:strVal val="ppt_w"/>
                                          </p:val>
                                        </p:tav>
                                        <p:tav tm="100000">
                                          <p:val>
                                            <p:fltVal val="0"/>
                                          </p:val>
                                        </p:tav>
                                      </p:tavLst>
                                    </p:anim>
                                    <p:anim calcmode="lin" valueType="num">
                                      <p:cBhvr>
                                        <p:cTn id="27" dur="500"/>
                                        <p:tgtEl>
                                          <p:spTgt spid="4"/>
                                        </p:tgtEl>
                                        <p:attrNameLst>
                                          <p:attrName>ppt_h</p:attrName>
                                        </p:attrNameLst>
                                      </p:cBhvr>
                                      <p:tavLst>
                                        <p:tav tm="0">
                                          <p:val>
                                            <p:strVal val="ppt_h"/>
                                          </p:val>
                                        </p:tav>
                                        <p:tav tm="100000">
                                          <p:val>
                                            <p:fltVal val="0"/>
                                          </p:val>
                                        </p:tav>
                                      </p:tavLst>
                                    </p:anim>
                                    <p:animEffect transition="out" filter="fade">
                                      <p:cBhvr>
                                        <p:cTn id="28" dur="500"/>
                                        <p:tgtEl>
                                          <p:spTgt spid="4"/>
                                        </p:tgtEl>
                                      </p:cBhvr>
                                    </p:animEffect>
                                    <p:set>
                                      <p:cBhvr>
                                        <p:cTn id="29" dur="1" fill="hold">
                                          <p:stCondLst>
                                            <p:cond delay="499"/>
                                          </p:stCondLst>
                                        </p:cTn>
                                        <p:tgtEl>
                                          <p:spTgt spid="4"/>
                                        </p:tgtEl>
                                        <p:attrNameLst>
                                          <p:attrName>style.visibility</p:attrName>
                                        </p:attrNameLst>
                                      </p:cBhvr>
                                      <p:to>
                                        <p:strVal val="hidden"/>
                                      </p:to>
                                    </p:set>
                                  </p:childTnLst>
                                </p:cTn>
                              </p:par>
                              <p:par>
                                <p:cTn id="30" presetID="53" presetClass="exit" presetSubtype="32" fill="hold" grpId="0" nodeType="withEffect">
                                  <p:stCondLst>
                                    <p:cond delay="0"/>
                                  </p:stCondLst>
                                  <p:childTnLst>
                                    <p:anim calcmode="lin" valueType="num">
                                      <p:cBhvr>
                                        <p:cTn id="31" dur="500"/>
                                        <p:tgtEl>
                                          <p:spTgt spid="5"/>
                                        </p:tgtEl>
                                        <p:attrNameLst>
                                          <p:attrName>ppt_w</p:attrName>
                                        </p:attrNameLst>
                                      </p:cBhvr>
                                      <p:tavLst>
                                        <p:tav tm="0">
                                          <p:val>
                                            <p:strVal val="ppt_w"/>
                                          </p:val>
                                        </p:tav>
                                        <p:tav tm="100000">
                                          <p:val>
                                            <p:fltVal val="0"/>
                                          </p:val>
                                        </p:tav>
                                      </p:tavLst>
                                    </p:anim>
                                    <p:anim calcmode="lin" valueType="num">
                                      <p:cBhvr>
                                        <p:cTn id="32" dur="500"/>
                                        <p:tgtEl>
                                          <p:spTgt spid="5"/>
                                        </p:tgtEl>
                                        <p:attrNameLst>
                                          <p:attrName>ppt_h</p:attrName>
                                        </p:attrNameLst>
                                      </p:cBhvr>
                                      <p:tavLst>
                                        <p:tav tm="0">
                                          <p:val>
                                            <p:strVal val="ppt_h"/>
                                          </p:val>
                                        </p:tav>
                                        <p:tav tm="100000">
                                          <p:val>
                                            <p:fltVal val="0"/>
                                          </p:val>
                                        </p:tav>
                                      </p:tavLst>
                                    </p:anim>
                                    <p:animEffect transition="out" filter="fade">
                                      <p:cBhvr>
                                        <p:cTn id="33" dur="500"/>
                                        <p:tgtEl>
                                          <p:spTgt spid="5"/>
                                        </p:tgtEl>
                                      </p:cBhvr>
                                    </p:animEffect>
                                    <p:set>
                                      <p:cBhvr>
                                        <p:cTn id="34" dur="1" fill="hold">
                                          <p:stCondLst>
                                            <p:cond delay="499"/>
                                          </p:stCondLst>
                                        </p:cTn>
                                        <p:tgtEl>
                                          <p:spTgt spid="5"/>
                                        </p:tgtEl>
                                        <p:attrNameLst>
                                          <p:attrName>style.visibility</p:attrName>
                                        </p:attrNameLst>
                                      </p:cBhvr>
                                      <p:to>
                                        <p:strVal val="hidden"/>
                                      </p:to>
                                    </p:set>
                                  </p:childTnLst>
                                </p:cTn>
                              </p:par>
                              <p:par>
                                <p:cTn id="35" presetID="53" presetClass="exit" presetSubtype="32" fill="hold" grpId="0" nodeType="withEffect">
                                  <p:stCondLst>
                                    <p:cond delay="0"/>
                                  </p:stCondLst>
                                  <p:childTnLst>
                                    <p:anim calcmode="lin" valueType="num">
                                      <p:cBhvr>
                                        <p:cTn id="36" dur="500"/>
                                        <p:tgtEl>
                                          <p:spTgt spid="6"/>
                                        </p:tgtEl>
                                        <p:attrNameLst>
                                          <p:attrName>ppt_w</p:attrName>
                                        </p:attrNameLst>
                                      </p:cBhvr>
                                      <p:tavLst>
                                        <p:tav tm="0">
                                          <p:val>
                                            <p:strVal val="ppt_w"/>
                                          </p:val>
                                        </p:tav>
                                        <p:tav tm="100000">
                                          <p:val>
                                            <p:fltVal val="0"/>
                                          </p:val>
                                        </p:tav>
                                      </p:tavLst>
                                    </p:anim>
                                    <p:anim calcmode="lin" valueType="num">
                                      <p:cBhvr>
                                        <p:cTn id="37" dur="500"/>
                                        <p:tgtEl>
                                          <p:spTgt spid="6"/>
                                        </p:tgtEl>
                                        <p:attrNameLst>
                                          <p:attrName>ppt_h</p:attrName>
                                        </p:attrNameLst>
                                      </p:cBhvr>
                                      <p:tavLst>
                                        <p:tav tm="0">
                                          <p:val>
                                            <p:strVal val="ppt_h"/>
                                          </p:val>
                                        </p:tav>
                                        <p:tav tm="100000">
                                          <p:val>
                                            <p:fltVal val="0"/>
                                          </p:val>
                                        </p:tav>
                                      </p:tavLst>
                                    </p:anim>
                                    <p:animEffect transition="out" filter="fade">
                                      <p:cBhvr>
                                        <p:cTn id="38" dur="500"/>
                                        <p:tgtEl>
                                          <p:spTgt spid="6"/>
                                        </p:tgtEl>
                                      </p:cBhvr>
                                    </p:animEffect>
                                    <p:set>
                                      <p:cBhvr>
                                        <p:cTn id="39" dur="1" fill="hold">
                                          <p:stCondLst>
                                            <p:cond delay="499"/>
                                          </p:stCondLst>
                                        </p:cTn>
                                        <p:tgtEl>
                                          <p:spTgt spid="6"/>
                                        </p:tgtEl>
                                        <p:attrNameLst>
                                          <p:attrName>style.visibility</p:attrName>
                                        </p:attrNameLst>
                                      </p:cBhvr>
                                      <p:to>
                                        <p:strVal val="hidden"/>
                                      </p:to>
                                    </p:set>
                                  </p:childTnLst>
                                </p:cTn>
                              </p:par>
                              <p:par>
                                <p:cTn id="40" presetID="53" presetClass="exit" presetSubtype="32" fill="hold" nodeType="withEffect">
                                  <p:stCondLst>
                                    <p:cond delay="0"/>
                                  </p:stCondLst>
                                  <p:childTnLst>
                                    <p:anim calcmode="lin" valueType="num">
                                      <p:cBhvr>
                                        <p:cTn id="41" dur="500"/>
                                        <p:tgtEl>
                                          <p:spTgt spid="8"/>
                                        </p:tgtEl>
                                        <p:attrNameLst>
                                          <p:attrName>ppt_w</p:attrName>
                                        </p:attrNameLst>
                                      </p:cBhvr>
                                      <p:tavLst>
                                        <p:tav tm="0">
                                          <p:val>
                                            <p:strVal val="ppt_w"/>
                                          </p:val>
                                        </p:tav>
                                        <p:tav tm="100000">
                                          <p:val>
                                            <p:fltVal val="0"/>
                                          </p:val>
                                        </p:tav>
                                      </p:tavLst>
                                    </p:anim>
                                    <p:anim calcmode="lin" valueType="num">
                                      <p:cBhvr>
                                        <p:cTn id="42" dur="500"/>
                                        <p:tgtEl>
                                          <p:spTgt spid="8"/>
                                        </p:tgtEl>
                                        <p:attrNameLst>
                                          <p:attrName>ppt_h</p:attrName>
                                        </p:attrNameLst>
                                      </p:cBhvr>
                                      <p:tavLst>
                                        <p:tav tm="0">
                                          <p:val>
                                            <p:strVal val="ppt_h"/>
                                          </p:val>
                                        </p:tav>
                                        <p:tav tm="100000">
                                          <p:val>
                                            <p:fltVal val="0"/>
                                          </p:val>
                                        </p:tav>
                                      </p:tavLst>
                                    </p:anim>
                                    <p:animEffect transition="out" filter="fade">
                                      <p:cBhvr>
                                        <p:cTn id="43" dur="500"/>
                                        <p:tgtEl>
                                          <p:spTgt spid="8"/>
                                        </p:tgtEl>
                                      </p:cBhvr>
                                    </p:animEffect>
                                    <p:set>
                                      <p:cBhvr>
                                        <p:cTn id="44" dur="1" fill="hold">
                                          <p:stCondLst>
                                            <p:cond delay="499"/>
                                          </p:stCondLst>
                                        </p:cTn>
                                        <p:tgtEl>
                                          <p:spTgt spid="8"/>
                                        </p:tgtEl>
                                        <p:attrNameLst>
                                          <p:attrName>style.visibility</p:attrName>
                                        </p:attrNameLst>
                                      </p:cBhvr>
                                      <p:to>
                                        <p:strVal val="hidden"/>
                                      </p:to>
                                    </p:set>
                                  </p:childTnLst>
                                </p:cTn>
                              </p:par>
                              <p:par>
                                <p:cTn id="45" presetID="53" presetClass="exit" presetSubtype="32" fill="hold" grpId="0" nodeType="withEffect">
                                  <p:stCondLst>
                                    <p:cond delay="0"/>
                                  </p:stCondLst>
                                  <p:childTnLst>
                                    <p:anim calcmode="lin" valueType="num">
                                      <p:cBhvr>
                                        <p:cTn id="46" dur="500"/>
                                        <p:tgtEl>
                                          <p:spTgt spid="9"/>
                                        </p:tgtEl>
                                        <p:attrNameLst>
                                          <p:attrName>ppt_w</p:attrName>
                                        </p:attrNameLst>
                                      </p:cBhvr>
                                      <p:tavLst>
                                        <p:tav tm="0">
                                          <p:val>
                                            <p:strVal val="ppt_w"/>
                                          </p:val>
                                        </p:tav>
                                        <p:tav tm="100000">
                                          <p:val>
                                            <p:fltVal val="0"/>
                                          </p:val>
                                        </p:tav>
                                      </p:tavLst>
                                    </p:anim>
                                    <p:anim calcmode="lin" valueType="num">
                                      <p:cBhvr>
                                        <p:cTn id="47" dur="500"/>
                                        <p:tgtEl>
                                          <p:spTgt spid="9"/>
                                        </p:tgtEl>
                                        <p:attrNameLst>
                                          <p:attrName>ppt_h</p:attrName>
                                        </p:attrNameLst>
                                      </p:cBhvr>
                                      <p:tavLst>
                                        <p:tav tm="0">
                                          <p:val>
                                            <p:strVal val="ppt_h"/>
                                          </p:val>
                                        </p:tav>
                                        <p:tav tm="100000">
                                          <p:val>
                                            <p:fltVal val="0"/>
                                          </p:val>
                                        </p:tav>
                                      </p:tavLst>
                                    </p:anim>
                                    <p:animEffect transition="out" filter="fade">
                                      <p:cBhvr>
                                        <p:cTn id="48" dur="500"/>
                                        <p:tgtEl>
                                          <p:spTgt spid="9"/>
                                        </p:tgtEl>
                                      </p:cBhvr>
                                    </p:animEffect>
                                    <p:set>
                                      <p:cBhvr>
                                        <p:cTn id="49" dur="1" fill="hold">
                                          <p:stCondLst>
                                            <p:cond delay="499"/>
                                          </p:stCondLst>
                                        </p:cTn>
                                        <p:tgtEl>
                                          <p:spTgt spid="9"/>
                                        </p:tgtEl>
                                        <p:attrNameLst>
                                          <p:attrName>style.visibility</p:attrName>
                                        </p:attrNameLst>
                                      </p:cBhvr>
                                      <p:to>
                                        <p:strVal val="hidden"/>
                                      </p:to>
                                    </p:set>
                                  </p:childTnLst>
                                </p:cTn>
                              </p:par>
                              <p:par>
                                <p:cTn id="50" presetID="53" presetClass="exit" presetSubtype="32" fill="hold" grpId="0" nodeType="withEffect">
                                  <p:stCondLst>
                                    <p:cond delay="0"/>
                                  </p:stCondLst>
                                  <p:childTnLst>
                                    <p:anim calcmode="lin" valueType="num">
                                      <p:cBhvr>
                                        <p:cTn id="51" dur="500"/>
                                        <p:tgtEl>
                                          <p:spTgt spid="10"/>
                                        </p:tgtEl>
                                        <p:attrNameLst>
                                          <p:attrName>ppt_w</p:attrName>
                                        </p:attrNameLst>
                                      </p:cBhvr>
                                      <p:tavLst>
                                        <p:tav tm="0">
                                          <p:val>
                                            <p:strVal val="ppt_w"/>
                                          </p:val>
                                        </p:tav>
                                        <p:tav tm="100000">
                                          <p:val>
                                            <p:fltVal val="0"/>
                                          </p:val>
                                        </p:tav>
                                      </p:tavLst>
                                    </p:anim>
                                    <p:anim calcmode="lin" valueType="num">
                                      <p:cBhvr>
                                        <p:cTn id="52" dur="500"/>
                                        <p:tgtEl>
                                          <p:spTgt spid="10"/>
                                        </p:tgtEl>
                                        <p:attrNameLst>
                                          <p:attrName>ppt_h</p:attrName>
                                        </p:attrNameLst>
                                      </p:cBhvr>
                                      <p:tavLst>
                                        <p:tav tm="0">
                                          <p:val>
                                            <p:strVal val="ppt_h"/>
                                          </p:val>
                                        </p:tav>
                                        <p:tav tm="100000">
                                          <p:val>
                                            <p:fltVal val="0"/>
                                          </p:val>
                                        </p:tav>
                                      </p:tavLst>
                                    </p:anim>
                                    <p:animEffect transition="out" filter="fade">
                                      <p:cBhvr>
                                        <p:cTn id="53" dur="500"/>
                                        <p:tgtEl>
                                          <p:spTgt spid="10"/>
                                        </p:tgtEl>
                                      </p:cBhvr>
                                    </p:animEffect>
                                    <p:set>
                                      <p:cBhvr>
                                        <p:cTn id="54" dur="1" fill="hold">
                                          <p:stCondLst>
                                            <p:cond delay="499"/>
                                          </p:stCondLst>
                                        </p:cTn>
                                        <p:tgtEl>
                                          <p:spTgt spid="10"/>
                                        </p:tgtEl>
                                        <p:attrNameLst>
                                          <p:attrName>style.visibility</p:attrName>
                                        </p:attrNameLst>
                                      </p:cBhvr>
                                      <p:to>
                                        <p:strVal val="hidden"/>
                                      </p:to>
                                    </p:set>
                                  </p:childTnLst>
                                </p:cTn>
                              </p:par>
                              <p:par>
                                <p:cTn id="55" presetID="53" presetClass="exit" presetSubtype="32" fill="hold" grpId="0" nodeType="withEffect">
                                  <p:stCondLst>
                                    <p:cond delay="0"/>
                                  </p:stCondLst>
                                  <p:childTnLst>
                                    <p:anim calcmode="lin" valueType="num">
                                      <p:cBhvr>
                                        <p:cTn id="56" dur="500"/>
                                        <p:tgtEl>
                                          <p:spTgt spid="13"/>
                                        </p:tgtEl>
                                        <p:attrNameLst>
                                          <p:attrName>ppt_w</p:attrName>
                                        </p:attrNameLst>
                                      </p:cBhvr>
                                      <p:tavLst>
                                        <p:tav tm="0">
                                          <p:val>
                                            <p:strVal val="ppt_w"/>
                                          </p:val>
                                        </p:tav>
                                        <p:tav tm="100000">
                                          <p:val>
                                            <p:fltVal val="0"/>
                                          </p:val>
                                        </p:tav>
                                      </p:tavLst>
                                    </p:anim>
                                    <p:anim calcmode="lin" valueType="num">
                                      <p:cBhvr>
                                        <p:cTn id="57" dur="500"/>
                                        <p:tgtEl>
                                          <p:spTgt spid="13"/>
                                        </p:tgtEl>
                                        <p:attrNameLst>
                                          <p:attrName>ppt_h</p:attrName>
                                        </p:attrNameLst>
                                      </p:cBhvr>
                                      <p:tavLst>
                                        <p:tav tm="0">
                                          <p:val>
                                            <p:strVal val="ppt_h"/>
                                          </p:val>
                                        </p:tav>
                                        <p:tav tm="100000">
                                          <p:val>
                                            <p:fltVal val="0"/>
                                          </p:val>
                                        </p:tav>
                                      </p:tavLst>
                                    </p:anim>
                                    <p:animEffect transition="out" filter="fade">
                                      <p:cBhvr>
                                        <p:cTn id="58" dur="500"/>
                                        <p:tgtEl>
                                          <p:spTgt spid="13"/>
                                        </p:tgtEl>
                                      </p:cBhvr>
                                    </p:animEffect>
                                    <p:set>
                                      <p:cBhvr>
                                        <p:cTn id="59" dur="1" fill="hold">
                                          <p:stCondLst>
                                            <p:cond delay="499"/>
                                          </p:stCondLst>
                                        </p:cTn>
                                        <p:tgtEl>
                                          <p:spTgt spid="13"/>
                                        </p:tgtEl>
                                        <p:attrNameLst>
                                          <p:attrName>style.visibility</p:attrName>
                                        </p:attrNameLst>
                                      </p:cBhvr>
                                      <p:to>
                                        <p:strVal val="hidden"/>
                                      </p:to>
                                    </p:set>
                                  </p:childTnLst>
                                </p:cTn>
                              </p:par>
                              <p:par>
                                <p:cTn id="60" presetID="53" presetClass="exit" presetSubtype="32" fill="hold" nodeType="withEffect">
                                  <p:stCondLst>
                                    <p:cond delay="0"/>
                                  </p:stCondLst>
                                  <p:childTnLst>
                                    <p:anim calcmode="lin" valueType="num">
                                      <p:cBhvr>
                                        <p:cTn id="61" dur="500"/>
                                        <p:tgtEl>
                                          <p:spTgt spid="12"/>
                                        </p:tgtEl>
                                        <p:attrNameLst>
                                          <p:attrName>ppt_w</p:attrName>
                                        </p:attrNameLst>
                                      </p:cBhvr>
                                      <p:tavLst>
                                        <p:tav tm="0">
                                          <p:val>
                                            <p:strVal val="ppt_w"/>
                                          </p:val>
                                        </p:tav>
                                        <p:tav tm="100000">
                                          <p:val>
                                            <p:fltVal val="0"/>
                                          </p:val>
                                        </p:tav>
                                      </p:tavLst>
                                    </p:anim>
                                    <p:anim calcmode="lin" valueType="num">
                                      <p:cBhvr>
                                        <p:cTn id="62" dur="500"/>
                                        <p:tgtEl>
                                          <p:spTgt spid="12"/>
                                        </p:tgtEl>
                                        <p:attrNameLst>
                                          <p:attrName>ppt_h</p:attrName>
                                        </p:attrNameLst>
                                      </p:cBhvr>
                                      <p:tavLst>
                                        <p:tav tm="0">
                                          <p:val>
                                            <p:strVal val="ppt_h"/>
                                          </p:val>
                                        </p:tav>
                                        <p:tav tm="100000">
                                          <p:val>
                                            <p:fltVal val="0"/>
                                          </p:val>
                                        </p:tav>
                                      </p:tavLst>
                                    </p:anim>
                                    <p:animEffect transition="out" filter="fade">
                                      <p:cBhvr>
                                        <p:cTn id="63" dur="500"/>
                                        <p:tgtEl>
                                          <p:spTgt spid="12"/>
                                        </p:tgtEl>
                                      </p:cBhvr>
                                    </p:animEffect>
                                    <p:set>
                                      <p:cBhvr>
                                        <p:cTn id="64" dur="1" fill="hold">
                                          <p:stCondLst>
                                            <p:cond delay="499"/>
                                          </p:stCondLst>
                                        </p:cTn>
                                        <p:tgtEl>
                                          <p:spTgt spid="12"/>
                                        </p:tgtEl>
                                        <p:attrNameLst>
                                          <p:attrName>style.visibility</p:attrName>
                                        </p:attrNameLst>
                                      </p:cBhvr>
                                      <p:to>
                                        <p:strVal val="hidden"/>
                                      </p:to>
                                    </p:set>
                                  </p:childTnLst>
                                </p:cTn>
                              </p:par>
                              <p:par>
                                <p:cTn id="65" presetID="53" presetClass="exit" presetSubtype="32" fill="hold" grpId="0" nodeType="withEffect">
                                  <p:stCondLst>
                                    <p:cond delay="0"/>
                                  </p:stCondLst>
                                  <p:childTnLst>
                                    <p:anim calcmode="lin" valueType="num">
                                      <p:cBhvr>
                                        <p:cTn id="66" dur="500"/>
                                        <p:tgtEl>
                                          <p:spTgt spid="14"/>
                                        </p:tgtEl>
                                        <p:attrNameLst>
                                          <p:attrName>ppt_w</p:attrName>
                                        </p:attrNameLst>
                                      </p:cBhvr>
                                      <p:tavLst>
                                        <p:tav tm="0">
                                          <p:val>
                                            <p:strVal val="ppt_w"/>
                                          </p:val>
                                        </p:tav>
                                        <p:tav tm="100000">
                                          <p:val>
                                            <p:fltVal val="0"/>
                                          </p:val>
                                        </p:tav>
                                      </p:tavLst>
                                    </p:anim>
                                    <p:anim calcmode="lin" valueType="num">
                                      <p:cBhvr>
                                        <p:cTn id="67" dur="500"/>
                                        <p:tgtEl>
                                          <p:spTgt spid="14"/>
                                        </p:tgtEl>
                                        <p:attrNameLst>
                                          <p:attrName>ppt_h</p:attrName>
                                        </p:attrNameLst>
                                      </p:cBhvr>
                                      <p:tavLst>
                                        <p:tav tm="0">
                                          <p:val>
                                            <p:strVal val="ppt_h"/>
                                          </p:val>
                                        </p:tav>
                                        <p:tav tm="100000">
                                          <p:val>
                                            <p:fltVal val="0"/>
                                          </p:val>
                                        </p:tav>
                                      </p:tavLst>
                                    </p:anim>
                                    <p:animEffect transition="out" filter="fade">
                                      <p:cBhvr>
                                        <p:cTn id="68" dur="500"/>
                                        <p:tgtEl>
                                          <p:spTgt spid="14"/>
                                        </p:tgtEl>
                                      </p:cBhvr>
                                    </p:animEffect>
                                    <p:set>
                                      <p:cBhvr>
                                        <p:cTn id="69"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9" grpId="0" animBg="1"/>
      <p:bldP spid="10" grpId="0" animBg="1"/>
      <p:bldP spid="13" grpId="0" animBg="1"/>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4630401" cy="8229600"/>
          </a:xfrm>
          <a:prstGeom prst="rect">
            <a:avLst/>
          </a:prstGeom>
        </p:spPr>
      </p:pic>
      <p:sp>
        <p:nvSpPr>
          <p:cNvPr id="6" name="TextBox 5"/>
          <p:cNvSpPr txBox="1"/>
          <p:nvPr/>
        </p:nvSpPr>
        <p:spPr>
          <a:xfrm>
            <a:off x="2243816" y="3329970"/>
            <a:ext cx="10142766" cy="1569660"/>
          </a:xfrm>
          <a:prstGeom prst="rect">
            <a:avLst/>
          </a:prstGeom>
          <a:noFill/>
        </p:spPr>
        <p:txBody>
          <a:bodyPr wrap="square" rtlCol="0">
            <a:spAutoFit/>
          </a:bodyPr>
          <a:lstStyle/>
          <a:p>
            <a:r>
              <a:rPr lang="en-US" sz="9600" smtClean="0">
                <a:solidFill>
                  <a:schemeClr val="bg1"/>
                </a:solidFill>
                <a:effectLst>
                  <a:outerShdw blurRad="38100" dist="38100" dir="2700000" algn="tl">
                    <a:srgbClr val="000000">
                      <a:alpha val="43137"/>
                    </a:srgbClr>
                  </a:outerShdw>
                </a:effectLst>
                <a:latin typeface=".VnAristote" panose="020B7200000000000000" pitchFamily="34" charset="0"/>
              </a:rPr>
              <a:t>Thanks for watching</a:t>
            </a:r>
            <a:endParaRPr lang="en-US" sz="9600">
              <a:solidFill>
                <a:schemeClr val="bg1"/>
              </a:solidFill>
              <a:effectLst>
                <a:outerShdw blurRad="38100" dist="38100" dir="2700000" algn="tl">
                  <a:srgbClr val="000000">
                    <a:alpha val="43137"/>
                  </a:srgbClr>
                </a:outerShdw>
              </a:effectLst>
              <a:latin typeface=".VnAristote" panose="020B7200000000000000" pitchFamily="34" charset="0"/>
            </a:endParaRPr>
          </a:p>
        </p:txBody>
      </p:sp>
    </p:spTree>
    <p:extLst>
      <p:ext uri="{BB962C8B-B14F-4D97-AF65-F5344CB8AC3E}">
        <p14:creationId xmlns:p14="http://schemas.microsoft.com/office/powerpoint/2010/main" val="64545099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62940" y="1112401"/>
            <a:ext cx="4485680" cy="295989"/>
          </a:xfrm>
          <a:prstGeom prst="rect">
            <a:avLst/>
          </a:prstGeom>
          <a:noFill/>
          <a:ln/>
        </p:spPr>
        <p:txBody>
          <a:bodyPr wrap="none" lIns="0" tIns="0" rIns="0" bIns="0" rtlCol="0" anchor="t"/>
          <a:lstStyle/>
          <a:p>
            <a:pPr marL="0" indent="0" algn="l">
              <a:lnSpc>
                <a:spcPts val="2300"/>
              </a:lnSpc>
              <a:buNone/>
            </a:pPr>
            <a:r>
              <a:rPr lang="en-US" sz="1850" b="1" dirty="0">
                <a:solidFill>
                  <a:srgbClr val="000000"/>
                </a:solidFill>
                <a:latin typeface="Inter Bold" pitchFamily="34" charset="0"/>
                <a:ea typeface="Inter Bold" pitchFamily="34" charset="-122"/>
                <a:cs typeface="Inter Bold" pitchFamily="34" charset="-120"/>
              </a:rPr>
              <a:t>CHƯƠNG I: GIỚI THIỆU VÀ ĐẶT VẤN ĐỀ</a:t>
            </a:r>
            <a:endParaRPr lang="en-US" sz="1850" dirty="0"/>
          </a:p>
        </p:txBody>
      </p:sp>
      <p:sp>
        <p:nvSpPr>
          <p:cNvPr id="3" name="Text 1"/>
          <p:cNvSpPr/>
          <p:nvPr/>
        </p:nvSpPr>
        <p:spPr>
          <a:xfrm>
            <a:off x="662940" y="1692473"/>
            <a:ext cx="13304520" cy="2367677"/>
          </a:xfrm>
          <a:prstGeom prst="rect">
            <a:avLst/>
          </a:prstGeom>
          <a:noFill/>
          <a:ln/>
        </p:spPr>
        <p:txBody>
          <a:bodyPr wrap="square" lIns="0" tIns="0" rIns="0" bIns="0" rtlCol="0" anchor="t"/>
          <a:lstStyle/>
          <a:p>
            <a:pPr marL="0" indent="0" algn="l">
              <a:lnSpc>
                <a:spcPts val="9300"/>
              </a:lnSpc>
              <a:buNone/>
            </a:pPr>
            <a:r>
              <a:rPr lang="en-US" sz="7450" b="1" dirty="0">
                <a:solidFill>
                  <a:srgbClr val="000000"/>
                </a:solidFill>
                <a:latin typeface="Inter Bold" pitchFamily="34" charset="0"/>
                <a:ea typeface="Inter Bold" pitchFamily="34" charset="-122"/>
                <a:cs typeface="Inter Bold" pitchFamily="34" charset="-120"/>
              </a:rPr>
              <a:t>Tại sao AI trở nên </a:t>
            </a:r>
            <a:r>
              <a:rPr lang="en-US" sz="7450" b="1" dirty="0">
                <a:solidFill>
                  <a:srgbClr val="007F99"/>
                </a:solidFill>
                <a:latin typeface="Inter Bold" pitchFamily="34" charset="0"/>
                <a:ea typeface="Inter Bold" pitchFamily="34" charset="-122"/>
                <a:cs typeface="Inter Bold" pitchFamily="34" charset="-120"/>
              </a:rPr>
              <a:t>quan trọng</a:t>
            </a:r>
            <a:r>
              <a:rPr lang="en-US" sz="7450" b="1" dirty="0">
                <a:solidFill>
                  <a:srgbClr val="000000"/>
                </a:solidFill>
                <a:latin typeface="Inter Bold" pitchFamily="34" charset="0"/>
                <a:ea typeface="Inter Bold" pitchFamily="34" charset="-122"/>
                <a:cs typeface="Inter Bold" pitchFamily="34" charset="-120"/>
              </a:rPr>
              <a:t> trong môi trường giáo dục?</a:t>
            </a:r>
            <a:endParaRPr lang="en-US" sz="7450" dirty="0"/>
          </a:p>
        </p:txBody>
      </p:sp>
      <p:sp>
        <p:nvSpPr>
          <p:cNvPr id="4" name="Shape 2"/>
          <p:cNvSpPr/>
          <p:nvPr/>
        </p:nvSpPr>
        <p:spPr>
          <a:xfrm>
            <a:off x="662940" y="4344233"/>
            <a:ext cx="4308634" cy="2772966"/>
          </a:xfrm>
          <a:prstGeom prst="roundRect">
            <a:avLst>
              <a:gd name="adj" fmla="val 2869"/>
            </a:avLst>
          </a:prstGeom>
          <a:solidFill>
            <a:srgbClr val="DADBF1"/>
          </a:solidFill>
          <a:ln w="7620">
            <a:solidFill>
              <a:srgbClr val="C0C1D7"/>
            </a:solidFill>
            <a:prstDash val="solid"/>
          </a:ln>
        </p:spPr>
      </p:sp>
      <p:sp>
        <p:nvSpPr>
          <p:cNvPr id="5" name="Shape 3"/>
          <p:cNvSpPr/>
          <p:nvPr/>
        </p:nvSpPr>
        <p:spPr>
          <a:xfrm>
            <a:off x="859869" y="4541163"/>
            <a:ext cx="568166" cy="568166"/>
          </a:xfrm>
          <a:prstGeom prst="roundRect">
            <a:avLst>
              <a:gd name="adj" fmla="val 16092279"/>
            </a:avLst>
          </a:prstGeom>
          <a:solidFill>
            <a:srgbClr val="4950BC"/>
          </a:solidFill>
          <a:ln/>
        </p:spPr>
      </p:sp>
      <p:pic>
        <p:nvPicPr>
          <p:cNvPr id="6" name="Image 0" descr="preencoded.png"/>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1016079" y="4697373"/>
            <a:ext cx="255627" cy="255627"/>
          </a:xfrm>
          <a:prstGeom prst="rect">
            <a:avLst/>
          </a:prstGeom>
        </p:spPr>
      </p:pic>
      <p:sp>
        <p:nvSpPr>
          <p:cNvPr id="7" name="Text 4"/>
          <p:cNvSpPr/>
          <p:nvPr/>
        </p:nvSpPr>
        <p:spPr>
          <a:xfrm>
            <a:off x="859869" y="5298638"/>
            <a:ext cx="2367677" cy="295989"/>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Xu Hướng Toàn Cầu</a:t>
            </a:r>
            <a:endParaRPr lang="en-US" sz="1850" dirty="0"/>
          </a:p>
        </p:txBody>
      </p:sp>
      <p:sp>
        <p:nvSpPr>
          <p:cNvPr id="8" name="Text 5"/>
          <p:cNvSpPr/>
          <p:nvPr/>
        </p:nvSpPr>
        <p:spPr>
          <a:xfrm>
            <a:off x="859869" y="5708213"/>
            <a:ext cx="3914775" cy="1212056"/>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AI đang phát triển mạnh mẽ và trở thành công nghệ cốt lõi trong mọi lĩnh vực, đòi hỏi ngành giáo dục phải thích ứng nhanh chóng.</a:t>
            </a:r>
            <a:endParaRPr lang="en-US" sz="1450" dirty="0"/>
          </a:p>
        </p:txBody>
      </p:sp>
      <p:sp>
        <p:nvSpPr>
          <p:cNvPr id="9" name="Shape 6"/>
          <p:cNvSpPr/>
          <p:nvPr/>
        </p:nvSpPr>
        <p:spPr>
          <a:xfrm>
            <a:off x="5160883" y="4344233"/>
            <a:ext cx="4308634" cy="2772966"/>
          </a:xfrm>
          <a:prstGeom prst="roundRect">
            <a:avLst>
              <a:gd name="adj" fmla="val 2869"/>
            </a:avLst>
          </a:prstGeom>
          <a:solidFill>
            <a:srgbClr val="DADBF1"/>
          </a:solidFill>
          <a:ln w="7620">
            <a:solidFill>
              <a:srgbClr val="C0C1D7"/>
            </a:solidFill>
            <a:prstDash val="solid"/>
          </a:ln>
        </p:spPr>
      </p:sp>
      <p:sp>
        <p:nvSpPr>
          <p:cNvPr id="10" name="Shape 7"/>
          <p:cNvSpPr/>
          <p:nvPr/>
        </p:nvSpPr>
        <p:spPr>
          <a:xfrm>
            <a:off x="5357813" y="4541163"/>
            <a:ext cx="568166" cy="568166"/>
          </a:xfrm>
          <a:prstGeom prst="roundRect">
            <a:avLst>
              <a:gd name="adj" fmla="val 16092279"/>
            </a:avLst>
          </a:prstGeom>
          <a:solidFill>
            <a:srgbClr val="4950BC"/>
          </a:solidFill>
          <a:ln/>
        </p:spPr>
      </p:sp>
      <p:pic>
        <p:nvPicPr>
          <p:cNvPr id="11" name="Image 1" descr="preencoded.png"/>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5514023" y="4697373"/>
            <a:ext cx="255627" cy="255627"/>
          </a:xfrm>
          <a:prstGeom prst="rect">
            <a:avLst/>
          </a:prstGeom>
        </p:spPr>
      </p:pic>
      <p:sp>
        <p:nvSpPr>
          <p:cNvPr id="12" name="Text 8"/>
          <p:cNvSpPr/>
          <p:nvPr/>
        </p:nvSpPr>
        <p:spPr>
          <a:xfrm>
            <a:off x="5357813" y="5298638"/>
            <a:ext cx="3418642" cy="295989"/>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Tăng Tốc Học Tập Trực Tuyến</a:t>
            </a:r>
            <a:endParaRPr lang="en-US" sz="1850" dirty="0"/>
          </a:p>
        </p:txBody>
      </p:sp>
      <p:sp>
        <p:nvSpPr>
          <p:cNvPr id="13" name="Text 9"/>
          <p:cNvSpPr/>
          <p:nvPr/>
        </p:nvSpPr>
        <p:spPr>
          <a:xfrm>
            <a:off x="5357813" y="5708213"/>
            <a:ext cx="3914775" cy="909042"/>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AI cung cấp các giải pháp cá nhân hóa, làm cho việc học trực tuyến và tự học trở nên hiệu quả và linh hoạt hơn bao giờ hết.</a:t>
            </a:r>
            <a:endParaRPr lang="en-US" sz="1450" dirty="0"/>
          </a:p>
        </p:txBody>
      </p:sp>
      <p:sp>
        <p:nvSpPr>
          <p:cNvPr id="14" name="Shape 10"/>
          <p:cNvSpPr/>
          <p:nvPr/>
        </p:nvSpPr>
        <p:spPr>
          <a:xfrm>
            <a:off x="9658826" y="4344233"/>
            <a:ext cx="4308634" cy="2772966"/>
          </a:xfrm>
          <a:prstGeom prst="roundRect">
            <a:avLst>
              <a:gd name="adj" fmla="val 2869"/>
            </a:avLst>
          </a:prstGeom>
          <a:solidFill>
            <a:srgbClr val="DADBF1"/>
          </a:solidFill>
          <a:ln w="7620">
            <a:solidFill>
              <a:srgbClr val="C0C1D7"/>
            </a:solidFill>
            <a:prstDash val="solid"/>
          </a:ln>
        </p:spPr>
      </p:sp>
      <p:sp>
        <p:nvSpPr>
          <p:cNvPr id="15" name="Shape 11"/>
          <p:cNvSpPr/>
          <p:nvPr/>
        </p:nvSpPr>
        <p:spPr>
          <a:xfrm>
            <a:off x="9855756" y="4541163"/>
            <a:ext cx="568166" cy="568166"/>
          </a:xfrm>
          <a:prstGeom prst="roundRect">
            <a:avLst>
              <a:gd name="adj" fmla="val 16092279"/>
            </a:avLst>
          </a:prstGeom>
          <a:solidFill>
            <a:srgbClr val="4950BC"/>
          </a:solidFill>
          <a:ln/>
        </p:spPr>
      </p:sp>
      <p:pic>
        <p:nvPicPr>
          <p:cNvPr id="16" name="Image 2" descr="preencoded.png"/>
          <p:cNvPicPr>
            <a:picLocks noChangeAspect="1"/>
          </p:cNvPicPr>
          <p:nvPr/>
        </p:nvPicPr>
        <p:blipFill>
          <a:blip r:embed="rId3">
            <a:extLst>
              <a:ext uri="{96DAC541-7B7A-43D3-8B79-37D633B846F1}">
                <asvg:svgBlip xmlns="" xmlns:asvg="http://schemas.microsoft.com/office/drawing/2016/SVG/main" r:embed="rId6"/>
              </a:ext>
            </a:extLst>
          </a:blip>
          <a:stretch>
            <a:fillRect/>
          </a:stretch>
        </p:blipFill>
        <p:spPr>
          <a:xfrm>
            <a:off x="10011966" y="4697373"/>
            <a:ext cx="255627" cy="255627"/>
          </a:xfrm>
          <a:prstGeom prst="rect">
            <a:avLst/>
          </a:prstGeom>
        </p:spPr>
      </p:pic>
      <p:sp>
        <p:nvSpPr>
          <p:cNvPr id="17" name="Text 12"/>
          <p:cNvSpPr/>
          <p:nvPr/>
        </p:nvSpPr>
        <p:spPr>
          <a:xfrm>
            <a:off x="9855756" y="5298638"/>
            <a:ext cx="2367677" cy="295989"/>
          </a:xfrm>
          <a:prstGeom prst="rect">
            <a:avLst/>
          </a:prstGeom>
          <a:noFill/>
          <a:ln/>
        </p:spPr>
        <p:txBody>
          <a:bodyPr wrap="none" lIns="0" tIns="0" rIns="0" bIns="0" rtlCol="0" anchor="t"/>
          <a:lstStyle/>
          <a:p>
            <a:pPr marL="0" indent="0" algn="l">
              <a:lnSpc>
                <a:spcPts val="2300"/>
              </a:lnSpc>
              <a:buNone/>
            </a:pPr>
            <a:r>
              <a:rPr lang="en-US" sz="1850" b="1" dirty="0">
                <a:solidFill>
                  <a:srgbClr val="272525"/>
                </a:solidFill>
                <a:latin typeface="Inter Bold" pitchFamily="34" charset="0"/>
                <a:ea typeface="Inter Bold" pitchFamily="34" charset="-122"/>
                <a:cs typeface="Inter Bold" pitchFamily="34" charset="-120"/>
              </a:rPr>
              <a:t>Câu Hỏi Nghiên Cứu</a:t>
            </a:r>
            <a:endParaRPr lang="en-US" sz="1850" dirty="0"/>
          </a:p>
        </p:txBody>
      </p:sp>
      <p:sp>
        <p:nvSpPr>
          <p:cNvPr id="18" name="Text 13"/>
          <p:cNvSpPr/>
          <p:nvPr/>
        </p:nvSpPr>
        <p:spPr>
          <a:xfrm>
            <a:off x="9855756" y="5708213"/>
            <a:ext cx="3914775" cy="909042"/>
          </a:xfrm>
          <a:prstGeom prst="rect">
            <a:avLst/>
          </a:prstGeom>
          <a:noFill/>
          <a:ln/>
        </p:spPr>
        <p:txBody>
          <a:bodyPr wrap="square" lIns="0" tIns="0" rIns="0" bIns="0" rtlCol="0" anchor="t"/>
          <a:lstStyle/>
          <a:p>
            <a:pPr marL="0" indent="0" algn="l">
              <a:lnSpc>
                <a:spcPts val="2350"/>
              </a:lnSpc>
              <a:buNone/>
            </a:pPr>
            <a:r>
              <a:rPr lang="en-US" sz="1450" dirty="0">
                <a:solidFill>
                  <a:srgbClr val="272525"/>
                </a:solidFill>
                <a:latin typeface="Inter" pitchFamily="34" charset="0"/>
                <a:ea typeface="Inter" pitchFamily="34" charset="-122"/>
                <a:cs typeface="Inter" pitchFamily="34" charset="-120"/>
              </a:rPr>
              <a:t>AI đang thay đổi cách học tập và giảng dạy như thế nào, và làm sao chúng ta có thể tận dụng tối đa tiềm năng này?</a:t>
            </a:r>
            <a:endParaRPr lang="en-US" sz="1450" dirty="0"/>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barn(inVertical)">
                                      <p:cBhvr>
                                        <p:cTn id="19" dur="500"/>
                                        <p:tgtEl>
                                          <p:spTgt spid="4"/>
                                        </p:tgtEl>
                                      </p:cBhvr>
                                    </p:animEffect>
                                  </p:childTnLst>
                                </p:cTn>
                              </p:par>
                              <p:par>
                                <p:cTn id="20" presetID="16" presetClass="entr" presetSubtype="21"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arn(inVertical)">
                                      <p:cBhvr>
                                        <p:cTn id="22" dur="500"/>
                                        <p:tgtEl>
                                          <p:spTgt spid="6"/>
                                        </p:tgtEl>
                                      </p:cBhvr>
                                    </p:animEffect>
                                  </p:childTnLst>
                                </p:cTn>
                              </p:par>
                              <p:par>
                                <p:cTn id="23" presetID="16" presetClass="entr" presetSubtype="21" fill="hold"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barn(inVertical)">
                                      <p:cBhvr>
                                        <p:cTn id="25" dur="500"/>
                                        <p:tgtEl>
                                          <p:spTgt spid="5"/>
                                        </p:tgtEl>
                                      </p:cBhvr>
                                    </p:animEffect>
                                  </p:childTnLst>
                                </p:cTn>
                              </p:par>
                              <p:par>
                                <p:cTn id="26" presetID="16" presetClass="entr" presetSubtype="21"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arn(inVertical)">
                                      <p:cBhvr>
                                        <p:cTn id="28" dur="500"/>
                                        <p:tgtEl>
                                          <p:spTgt spid="9"/>
                                        </p:tgtEl>
                                      </p:cBhvr>
                                    </p:animEffect>
                                  </p:childTnLst>
                                </p:cTn>
                              </p:par>
                              <p:par>
                                <p:cTn id="29" presetID="16" presetClass="entr" presetSubtype="21"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barn(inVertical)">
                                      <p:cBhvr>
                                        <p:cTn id="31" dur="500"/>
                                        <p:tgtEl>
                                          <p:spTgt spid="10"/>
                                        </p:tgtEl>
                                      </p:cBhvr>
                                    </p:animEffect>
                                  </p:childTnLst>
                                </p:cTn>
                              </p:par>
                              <p:par>
                                <p:cTn id="32" presetID="16" presetClass="entr" presetSubtype="21"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barn(inVertical)">
                                      <p:cBhvr>
                                        <p:cTn id="34" dur="500"/>
                                        <p:tgtEl>
                                          <p:spTgt spid="11"/>
                                        </p:tgtEl>
                                      </p:cBhvr>
                                    </p:animEffect>
                                  </p:childTnLst>
                                </p:cTn>
                              </p:par>
                              <p:par>
                                <p:cTn id="35" presetID="16" presetClass="entr" presetSubtype="21"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barn(inVertical)">
                                      <p:cBhvr>
                                        <p:cTn id="37" dur="500"/>
                                        <p:tgtEl>
                                          <p:spTgt spid="14"/>
                                        </p:tgtEl>
                                      </p:cBhvr>
                                    </p:animEffect>
                                  </p:childTnLst>
                                </p:cTn>
                              </p:par>
                              <p:par>
                                <p:cTn id="38" presetID="16" presetClass="entr" presetSubtype="21" fill="hold"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barn(inVertical)">
                                      <p:cBhvr>
                                        <p:cTn id="40" dur="500"/>
                                        <p:tgtEl>
                                          <p:spTgt spid="15"/>
                                        </p:tgtEl>
                                      </p:cBhvr>
                                    </p:animEffect>
                                  </p:childTnLst>
                                </p:cTn>
                              </p:par>
                              <p:par>
                                <p:cTn id="41" presetID="16" presetClass="entr" presetSubtype="21" fill="hold"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barn(inVertical)">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fade">
                                      <p:cBhvr>
                                        <p:cTn id="48" dur="1000"/>
                                        <p:tgtEl>
                                          <p:spTgt spid="7"/>
                                        </p:tgtEl>
                                      </p:cBhvr>
                                    </p:animEffect>
                                    <p:anim calcmode="lin" valueType="num">
                                      <p:cBhvr>
                                        <p:cTn id="49" dur="1000" fill="hold"/>
                                        <p:tgtEl>
                                          <p:spTgt spid="7"/>
                                        </p:tgtEl>
                                        <p:attrNameLst>
                                          <p:attrName>ppt_x</p:attrName>
                                        </p:attrNameLst>
                                      </p:cBhvr>
                                      <p:tavLst>
                                        <p:tav tm="0">
                                          <p:val>
                                            <p:strVal val="#ppt_x"/>
                                          </p:val>
                                        </p:tav>
                                        <p:tav tm="100000">
                                          <p:val>
                                            <p:strVal val="#ppt_x"/>
                                          </p:val>
                                        </p:tav>
                                      </p:tavLst>
                                    </p:anim>
                                    <p:anim calcmode="lin" valueType="num">
                                      <p:cBhvr>
                                        <p:cTn id="5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8"/>
                                        </p:tgtEl>
                                        <p:attrNameLst>
                                          <p:attrName>style.visibility</p:attrName>
                                        </p:attrNameLst>
                                      </p:cBhvr>
                                      <p:to>
                                        <p:strVal val="visible"/>
                                      </p:to>
                                    </p:set>
                                    <p:animEffect transition="in" filter="fade">
                                      <p:cBhvr>
                                        <p:cTn id="55" dur="1000"/>
                                        <p:tgtEl>
                                          <p:spTgt spid="8"/>
                                        </p:tgtEl>
                                      </p:cBhvr>
                                    </p:animEffect>
                                    <p:anim calcmode="lin" valueType="num">
                                      <p:cBhvr>
                                        <p:cTn id="56" dur="1000" fill="hold"/>
                                        <p:tgtEl>
                                          <p:spTgt spid="8"/>
                                        </p:tgtEl>
                                        <p:attrNameLst>
                                          <p:attrName>ppt_x</p:attrName>
                                        </p:attrNameLst>
                                      </p:cBhvr>
                                      <p:tavLst>
                                        <p:tav tm="0">
                                          <p:val>
                                            <p:strVal val="#ppt_x"/>
                                          </p:val>
                                        </p:tav>
                                        <p:tav tm="100000">
                                          <p:val>
                                            <p:strVal val="#ppt_x"/>
                                          </p:val>
                                        </p:tav>
                                      </p:tavLst>
                                    </p:anim>
                                    <p:anim calcmode="lin" valueType="num">
                                      <p:cBhvr>
                                        <p:cTn id="5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grpId="0" nodeType="click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fade">
                                      <p:cBhvr>
                                        <p:cTn id="62" dur="1000"/>
                                        <p:tgtEl>
                                          <p:spTgt spid="12"/>
                                        </p:tgtEl>
                                      </p:cBhvr>
                                    </p:animEffect>
                                    <p:anim calcmode="lin" valueType="num">
                                      <p:cBhvr>
                                        <p:cTn id="63" dur="1000" fill="hold"/>
                                        <p:tgtEl>
                                          <p:spTgt spid="12"/>
                                        </p:tgtEl>
                                        <p:attrNameLst>
                                          <p:attrName>ppt_x</p:attrName>
                                        </p:attrNameLst>
                                      </p:cBhvr>
                                      <p:tavLst>
                                        <p:tav tm="0">
                                          <p:val>
                                            <p:strVal val="#ppt_x"/>
                                          </p:val>
                                        </p:tav>
                                        <p:tav tm="100000">
                                          <p:val>
                                            <p:strVal val="#ppt_x"/>
                                          </p:val>
                                        </p:tav>
                                      </p:tavLst>
                                    </p:anim>
                                    <p:anim calcmode="lin" valueType="num">
                                      <p:cBhvr>
                                        <p:cTn id="6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13"/>
                                        </p:tgtEl>
                                        <p:attrNameLst>
                                          <p:attrName>style.visibility</p:attrName>
                                        </p:attrNameLst>
                                      </p:cBhvr>
                                      <p:to>
                                        <p:strVal val="visible"/>
                                      </p:to>
                                    </p:set>
                                    <p:animEffect transition="in" filter="fade">
                                      <p:cBhvr>
                                        <p:cTn id="69" dur="1000"/>
                                        <p:tgtEl>
                                          <p:spTgt spid="13"/>
                                        </p:tgtEl>
                                      </p:cBhvr>
                                    </p:animEffect>
                                    <p:anim calcmode="lin" valueType="num">
                                      <p:cBhvr>
                                        <p:cTn id="70" dur="1000" fill="hold"/>
                                        <p:tgtEl>
                                          <p:spTgt spid="13"/>
                                        </p:tgtEl>
                                        <p:attrNameLst>
                                          <p:attrName>ppt_x</p:attrName>
                                        </p:attrNameLst>
                                      </p:cBhvr>
                                      <p:tavLst>
                                        <p:tav tm="0">
                                          <p:val>
                                            <p:strVal val="#ppt_x"/>
                                          </p:val>
                                        </p:tav>
                                        <p:tav tm="100000">
                                          <p:val>
                                            <p:strVal val="#ppt_x"/>
                                          </p:val>
                                        </p:tav>
                                      </p:tavLst>
                                    </p:anim>
                                    <p:anim calcmode="lin" valueType="num">
                                      <p:cBhvr>
                                        <p:cTn id="7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grpId="0" nodeType="clickEffect">
                                  <p:stCondLst>
                                    <p:cond delay="0"/>
                                  </p:stCondLst>
                                  <p:childTnLst>
                                    <p:set>
                                      <p:cBhvr>
                                        <p:cTn id="75" dur="1" fill="hold">
                                          <p:stCondLst>
                                            <p:cond delay="0"/>
                                          </p:stCondLst>
                                        </p:cTn>
                                        <p:tgtEl>
                                          <p:spTgt spid="17"/>
                                        </p:tgtEl>
                                        <p:attrNameLst>
                                          <p:attrName>style.visibility</p:attrName>
                                        </p:attrNameLst>
                                      </p:cBhvr>
                                      <p:to>
                                        <p:strVal val="visible"/>
                                      </p:to>
                                    </p:set>
                                    <p:animEffect transition="in" filter="fade">
                                      <p:cBhvr>
                                        <p:cTn id="76" dur="1000"/>
                                        <p:tgtEl>
                                          <p:spTgt spid="17"/>
                                        </p:tgtEl>
                                      </p:cBhvr>
                                    </p:animEffect>
                                    <p:anim calcmode="lin" valueType="num">
                                      <p:cBhvr>
                                        <p:cTn id="77" dur="1000" fill="hold"/>
                                        <p:tgtEl>
                                          <p:spTgt spid="17"/>
                                        </p:tgtEl>
                                        <p:attrNameLst>
                                          <p:attrName>ppt_x</p:attrName>
                                        </p:attrNameLst>
                                      </p:cBhvr>
                                      <p:tavLst>
                                        <p:tav tm="0">
                                          <p:val>
                                            <p:strVal val="#ppt_x"/>
                                          </p:val>
                                        </p:tav>
                                        <p:tav tm="100000">
                                          <p:val>
                                            <p:strVal val="#ppt_x"/>
                                          </p:val>
                                        </p:tav>
                                      </p:tavLst>
                                    </p:anim>
                                    <p:anim calcmode="lin" valueType="num">
                                      <p:cBhvr>
                                        <p:cTn id="78"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42" presetClass="entr" presetSubtype="0" fill="hold" grpId="0" nodeType="clickEffect">
                                  <p:stCondLst>
                                    <p:cond delay="0"/>
                                  </p:stCondLst>
                                  <p:childTnLst>
                                    <p:set>
                                      <p:cBhvr>
                                        <p:cTn id="82" dur="1" fill="hold">
                                          <p:stCondLst>
                                            <p:cond delay="0"/>
                                          </p:stCondLst>
                                        </p:cTn>
                                        <p:tgtEl>
                                          <p:spTgt spid="18"/>
                                        </p:tgtEl>
                                        <p:attrNameLst>
                                          <p:attrName>style.visibility</p:attrName>
                                        </p:attrNameLst>
                                      </p:cBhvr>
                                      <p:to>
                                        <p:strVal val="visible"/>
                                      </p:to>
                                    </p:set>
                                    <p:animEffect transition="in" filter="fade">
                                      <p:cBhvr>
                                        <p:cTn id="83" dur="1000"/>
                                        <p:tgtEl>
                                          <p:spTgt spid="18"/>
                                        </p:tgtEl>
                                      </p:cBhvr>
                                    </p:animEffect>
                                    <p:anim calcmode="lin" valueType="num">
                                      <p:cBhvr>
                                        <p:cTn id="84" dur="1000" fill="hold"/>
                                        <p:tgtEl>
                                          <p:spTgt spid="18"/>
                                        </p:tgtEl>
                                        <p:attrNameLst>
                                          <p:attrName>ppt_x</p:attrName>
                                        </p:attrNameLst>
                                      </p:cBhvr>
                                      <p:tavLst>
                                        <p:tav tm="0">
                                          <p:val>
                                            <p:strVal val="#ppt_x"/>
                                          </p:val>
                                        </p:tav>
                                        <p:tav tm="100000">
                                          <p:val>
                                            <p:strVal val="#ppt_x"/>
                                          </p:val>
                                        </p:tav>
                                      </p:tavLst>
                                    </p:anim>
                                    <p:anim calcmode="lin" valueType="num">
                                      <p:cBhvr>
                                        <p:cTn id="8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12" grpId="0" animBg="1"/>
      <p:bldP spid="13" grpId="0" animBg="1"/>
      <p:bldP spid="17" grpId="0" animBg="1"/>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86220"/>
            <a:ext cx="10220801"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TỔNG QUAN VỀ AI TRONG GIÁO DỤC</a:t>
            </a:r>
            <a:endParaRPr lang="en-US" sz="4450" dirty="0"/>
          </a:p>
        </p:txBody>
      </p:sp>
      <p:sp>
        <p:nvSpPr>
          <p:cNvPr id="3" name="Text 1"/>
          <p:cNvSpPr/>
          <p:nvPr/>
        </p:nvSpPr>
        <p:spPr>
          <a:xfrm>
            <a:off x="793790" y="2348627"/>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Để hiểu rõ hơn về ứng dụng của AI, chúng ta cần phân biệt rõ ràng về khái niệm và vai trò của các công cụ này.</a:t>
            </a:r>
            <a:endParaRPr lang="en-US" sz="1750" dirty="0"/>
          </a:p>
        </p:txBody>
      </p:sp>
      <p:sp>
        <p:nvSpPr>
          <p:cNvPr id="4" name="Shape 2"/>
          <p:cNvSpPr/>
          <p:nvPr/>
        </p:nvSpPr>
        <p:spPr>
          <a:xfrm>
            <a:off x="793790" y="3306842"/>
            <a:ext cx="6407944" cy="3190994"/>
          </a:xfrm>
          <a:prstGeom prst="roundRect">
            <a:avLst>
              <a:gd name="adj" fmla="val 4585"/>
            </a:avLst>
          </a:prstGeom>
          <a:solidFill>
            <a:srgbClr val="FFFFFF"/>
          </a:solidFill>
          <a:ln/>
        </p:spPr>
      </p:sp>
      <p:sp>
        <p:nvSpPr>
          <p:cNvPr id="5" name="Shape 3"/>
          <p:cNvSpPr/>
          <p:nvPr/>
        </p:nvSpPr>
        <p:spPr>
          <a:xfrm>
            <a:off x="793790" y="3276362"/>
            <a:ext cx="6407944" cy="121920"/>
          </a:xfrm>
          <a:prstGeom prst="roundRect">
            <a:avLst>
              <a:gd name="adj" fmla="val 78139"/>
            </a:avLst>
          </a:prstGeom>
          <a:solidFill>
            <a:srgbClr val="4950BC"/>
          </a:solidFill>
          <a:ln/>
        </p:spPr>
      </p:sp>
      <p:sp>
        <p:nvSpPr>
          <p:cNvPr id="6" name="Shape 4"/>
          <p:cNvSpPr/>
          <p:nvPr/>
        </p:nvSpPr>
        <p:spPr>
          <a:xfrm>
            <a:off x="3657540" y="2966680"/>
            <a:ext cx="680442" cy="680442"/>
          </a:xfrm>
          <a:prstGeom prst="roundRect">
            <a:avLst>
              <a:gd name="adj" fmla="val 134383"/>
            </a:avLst>
          </a:prstGeom>
          <a:solidFill>
            <a:srgbClr val="4950BC"/>
          </a:solidFill>
          <a:ln/>
        </p:spPr>
      </p:sp>
      <p:pic>
        <p:nvPicPr>
          <p:cNvPr id="7" name="Image 0" descr="preencoded.png"/>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3861614" y="3170753"/>
            <a:ext cx="272177" cy="272177"/>
          </a:xfrm>
          <a:prstGeom prst="rect">
            <a:avLst/>
          </a:prstGeom>
        </p:spPr>
      </p:pic>
      <p:sp>
        <p:nvSpPr>
          <p:cNvPr id="8" name="Text 5"/>
          <p:cNvSpPr/>
          <p:nvPr/>
        </p:nvSpPr>
        <p:spPr>
          <a:xfrm>
            <a:off x="1051084" y="3873818"/>
            <a:ext cx="5619869" cy="425291"/>
          </a:xfrm>
          <a:prstGeom prst="rect">
            <a:avLst/>
          </a:prstGeom>
          <a:noFill/>
          <a:ln/>
        </p:spPr>
        <p:txBody>
          <a:bodyPr wrap="none" lIns="0" tIns="0" rIns="0" bIns="0" rtlCol="0" anchor="t"/>
          <a:lstStyle/>
          <a:p>
            <a:pPr marL="0" indent="0" algn="l">
              <a:lnSpc>
                <a:spcPts val="3300"/>
              </a:lnSpc>
              <a:buNone/>
            </a:pPr>
            <a:r>
              <a:rPr lang="en-US" sz="2650" b="1" dirty="0">
                <a:solidFill>
                  <a:srgbClr val="272525"/>
                </a:solidFill>
                <a:latin typeface="Inter Bold" pitchFamily="34" charset="0"/>
                <a:ea typeface="Inter Bold" pitchFamily="34" charset="-122"/>
                <a:cs typeface="Inter Bold" pitchFamily="34" charset="-120"/>
              </a:rPr>
              <a:t>AI: Công Cụ Hỗ Trợ (Support Tool)</a:t>
            </a:r>
            <a:endParaRPr lang="en-US" sz="2650" dirty="0"/>
          </a:p>
        </p:txBody>
      </p:sp>
      <p:sp>
        <p:nvSpPr>
          <p:cNvPr id="9" name="Text 6"/>
          <p:cNvSpPr/>
          <p:nvPr/>
        </p:nvSpPr>
        <p:spPr>
          <a:xfrm>
            <a:off x="1051084" y="4435197"/>
            <a:ext cx="5893356"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Các công cụ được thiết kế để </a:t>
            </a:r>
            <a:r>
              <a:rPr lang="en-US" sz="1750" b="1" dirty="0">
                <a:solidFill>
                  <a:srgbClr val="272525"/>
                </a:solidFill>
                <a:latin typeface="Inter" pitchFamily="34" charset="0"/>
                <a:ea typeface="Inter" pitchFamily="34" charset="-122"/>
                <a:cs typeface="Inter" pitchFamily="34" charset="-120"/>
              </a:rPr>
              <a:t>bổ sung</a:t>
            </a:r>
            <a:r>
              <a:rPr lang="en-US" sz="1750" dirty="0">
                <a:solidFill>
                  <a:srgbClr val="272525"/>
                </a:solidFill>
                <a:latin typeface="Inter" pitchFamily="34" charset="0"/>
                <a:ea typeface="Inter" pitchFamily="34" charset="-122"/>
                <a:cs typeface="Inter" pitchFamily="34" charset="-120"/>
              </a:rPr>
              <a:t> cho quy trình giảng dạy và học tập của con người, giúp tăng cường hiệu suất.</a:t>
            </a:r>
            <a:endParaRPr lang="en-US" sz="1750" dirty="0"/>
          </a:p>
        </p:txBody>
      </p:sp>
      <p:sp>
        <p:nvSpPr>
          <p:cNvPr id="10" name="Text 7"/>
          <p:cNvSpPr/>
          <p:nvPr/>
        </p:nvSpPr>
        <p:spPr>
          <a:xfrm>
            <a:off x="1051084" y="5659993"/>
            <a:ext cx="5893356" cy="290274"/>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Ví dụ: Hệ thống gợi ý tài liệu, trợ lý sửa lỗi ngữ pháp.</a:t>
            </a:r>
            <a:endParaRPr lang="en-US" sz="1400" dirty="0"/>
          </a:p>
        </p:txBody>
      </p:sp>
      <p:sp>
        <p:nvSpPr>
          <p:cNvPr id="11" name="Shape 8"/>
          <p:cNvSpPr/>
          <p:nvPr/>
        </p:nvSpPr>
        <p:spPr>
          <a:xfrm>
            <a:off x="7428548" y="3306842"/>
            <a:ext cx="6408063" cy="3190994"/>
          </a:xfrm>
          <a:prstGeom prst="roundRect">
            <a:avLst>
              <a:gd name="adj" fmla="val 4585"/>
            </a:avLst>
          </a:prstGeom>
          <a:solidFill>
            <a:srgbClr val="FFFFFF"/>
          </a:solidFill>
          <a:ln/>
        </p:spPr>
      </p:sp>
      <p:sp>
        <p:nvSpPr>
          <p:cNvPr id="12" name="Shape 9"/>
          <p:cNvSpPr/>
          <p:nvPr/>
        </p:nvSpPr>
        <p:spPr>
          <a:xfrm>
            <a:off x="7428548" y="3276362"/>
            <a:ext cx="6408063" cy="121920"/>
          </a:xfrm>
          <a:prstGeom prst="roundRect">
            <a:avLst>
              <a:gd name="adj" fmla="val 78139"/>
            </a:avLst>
          </a:prstGeom>
          <a:solidFill>
            <a:srgbClr val="4950BC"/>
          </a:solidFill>
          <a:ln/>
        </p:spPr>
      </p:sp>
      <p:sp>
        <p:nvSpPr>
          <p:cNvPr id="13" name="Shape 10"/>
          <p:cNvSpPr/>
          <p:nvPr/>
        </p:nvSpPr>
        <p:spPr>
          <a:xfrm>
            <a:off x="10292298" y="2966680"/>
            <a:ext cx="680442" cy="680442"/>
          </a:xfrm>
          <a:prstGeom prst="roundRect">
            <a:avLst>
              <a:gd name="adj" fmla="val 134383"/>
            </a:avLst>
          </a:prstGeom>
          <a:solidFill>
            <a:srgbClr val="4950BC"/>
          </a:solidFill>
          <a:ln/>
        </p:spPr>
      </p:sp>
      <p:pic>
        <p:nvPicPr>
          <p:cNvPr id="14" name="Image 1" descr="preencoded.png"/>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10496371" y="3170753"/>
            <a:ext cx="272177" cy="272177"/>
          </a:xfrm>
          <a:prstGeom prst="rect">
            <a:avLst/>
          </a:prstGeom>
        </p:spPr>
      </p:pic>
      <p:sp>
        <p:nvSpPr>
          <p:cNvPr id="15" name="Text 11"/>
          <p:cNvSpPr/>
          <p:nvPr/>
        </p:nvSpPr>
        <p:spPr>
          <a:xfrm>
            <a:off x="7685842" y="3873818"/>
            <a:ext cx="5890141" cy="425291"/>
          </a:xfrm>
          <a:prstGeom prst="rect">
            <a:avLst/>
          </a:prstGeom>
          <a:noFill/>
          <a:ln/>
        </p:spPr>
        <p:txBody>
          <a:bodyPr wrap="none" lIns="0" tIns="0" rIns="0" bIns="0" rtlCol="0" anchor="t"/>
          <a:lstStyle/>
          <a:p>
            <a:pPr marL="0" indent="0" algn="l">
              <a:lnSpc>
                <a:spcPts val="3300"/>
              </a:lnSpc>
              <a:buNone/>
            </a:pPr>
            <a:r>
              <a:rPr lang="en-US" sz="2650" b="1" dirty="0">
                <a:solidFill>
                  <a:srgbClr val="272525"/>
                </a:solidFill>
                <a:latin typeface="Inter Bold" pitchFamily="34" charset="0"/>
                <a:ea typeface="Inter Bold" pitchFamily="34" charset="-122"/>
                <a:cs typeface="Inter Bold" pitchFamily="34" charset="-120"/>
              </a:rPr>
              <a:t>AI: Công Cụ Thay Thế (Automation)</a:t>
            </a:r>
            <a:endParaRPr lang="en-US" sz="2650" dirty="0"/>
          </a:p>
        </p:txBody>
      </p:sp>
      <p:sp>
        <p:nvSpPr>
          <p:cNvPr id="16" name="Text 12"/>
          <p:cNvSpPr/>
          <p:nvPr/>
        </p:nvSpPr>
        <p:spPr>
          <a:xfrm>
            <a:off x="7685842" y="4435197"/>
            <a:ext cx="5893475"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Các công cụ có khả năng </a:t>
            </a:r>
            <a:r>
              <a:rPr lang="en-US" sz="1750" b="1" dirty="0">
                <a:solidFill>
                  <a:srgbClr val="272525"/>
                </a:solidFill>
                <a:latin typeface="Inter" pitchFamily="34" charset="0"/>
                <a:ea typeface="Inter" pitchFamily="34" charset="-122"/>
                <a:cs typeface="Inter" pitchFamily="34" charset="-120"/>
              </a:rPr>
              <a:t>thực hiện hoàn toàn</a:t>
            </a:r>
            <a:r>
              <a:rPr lang="en-US" sz="1750" dirty="0">
                <a:solidFill>
                  <a:srgbClr val="272525"/>
                </a:solidFill>
                <a:latin typeface="Inter" pitchFamily="34" charset="0"/>
                <a:ea typeface="Inter" pitchFamily="34" charset="-122"/>
                <a:cs typeface="Inter" pitchFamily="34" charset="-120"/>
              </a:rPr>
              <a:t> những nhiệm vụ mà trước đây cần sự can thiệp của con người.</a:t>
            </a:r>
            <a:endParaRPr lang="en-US" sz="1750" dirty="0"/>
          </a:p>
        </p:txBody>
      </p:sp>
      <p:sp>
        <p:nvSpPr>
          <p:cNvPr id="17" name="Text 13"/>
          <p:cNvSpPr/>
          <p:nvPr/>
        </p:nvSpPr>
        <p:spPr>
          <a:xfrm>
            <a:off x="7685842" y="5659993"/>
            <a:ext cx="5893475" cy="580549"/>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Ví dụ: Chấm bài thi trắc nghiệm, tạo đề thi tự động, gia sư AI toàn diện.</a:t>
            </a:r>
            <a:endParaRPr lang="en-US" sz="1400" dirty="0"/>
          </a:p>
        </p:txBody>
      </p:sp>
      <p:sp>
        <p:nvSpPr>
          <p:cNvPr id="18" name="Text 14"/>
          <p:cNvSpPr/>
          <p:nvPr/>
        </p:nvSpPr>
        <p:spPr>
          <a:xfrm>
            <a:off x="793790" y="6752987"/>
            <a:ext cx="13042821" cy="290274"/>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Nguồn: Phân biệt dựa trên báo cáo của UNESCO (2023) và OECD (2023).</a:t>
            </a:r>
            <a:endParaRPr lang="en-US" sz="1400" dirty="0"/>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xit" presetSubtype="0" fill="hold" grpId="0" nodeType="clickEffect">
                                  <p:stCondLst>
                                    <p:cond delay="0"/>
                                  </p:stCondLst>
                                  <p:childTnLst>
                                    <p:anim calcmode="lin" valueType="num">
                                      <p:cBhvr>
                                        <p:cTn id="6" dur="1000"/>
                                        <p:tgtEl>
                                          <p:spTgt spid="2"/>
                                        </p:tgtEl>
                                        <p:attrNameLst>
                                          <p:attrName>ppt_w</p:attrName>
                                        </p:attrNameLst>
                                      </p:cBhvr>
                                      <p:tavLst>
                                        <p:tav tm="0">
                                          <p:val>
                                            <p:strVal val="ppt_w"/>
                                          </p:val>
                                        </p:tav>
                                        <p:tav tm="100000">
                                          <p:val>
                                            <p:fltVal val="0"/>
                                          </p:val>
                                        </p:tav>
                                      </p:tavLst>
                                    </p:anim>
                                    <p:anim calcmode="lin" valueType="num">
                                      <p:cBhvr>
                                        <p:cTn id="7" dur="1000"/>
                                        <p:tgtEl>
                                          <p:spTgt spid="2"/>
                                        </p:tgtEl>
                                        <p:attrNameLst>
                                          <p:attrName>ppt_h</p:attrName>
                                        </p:attrNameLst>
                                      </p:cBhvr>
                                      <p:tavLst>
                                        <p:tav tm="0">
                                          <p:val>
                                            <p:strVal val="ppt_h"/>
                                          </p:val>
                                        </p:tav>
                                        <p:tav tm="100000">
                                          <p:val>
                                            <p:fltVal val="0"/>
                                          </p:val>
                                        </p:tav>
                                      </p:tavLst>
                                    </p:anim>
                                    <p:anim calcmode="lin" valueType="num">
                                      <p:cBhvr>
                                        <p:cTn id="8" dur="1000"/>
                                        <p:tgtEl>
                                          <p:spTgt spid="2"/>
                                        </p:tgtEl>
                                        <p:attrNameLst>
                                          <p:attrName>style.rotation</p:attrName>
                                        </p:attrNameLst>
                                      </p:cBhvr>
                                      <p:tavLst>
                                        <p:tav tm="0">
                                          <p:val>
                                            <p:fltVal val="0"/>
                                          </p:val>
                                        </p:tav>
                                        <p:tav tm="100000">
                                          <p:val>
                                            <p:fltVal val="90"/>
                                          </p:val>
                                        </p:tav>
                                      </p:tavLst>
                                    </p:anim>
                                    <p:animEffect transition="out" filter="fade">
                                      <p:cBhvr>
                                        <p:cTn id="9" dur="1000"/>
                                        <p:tgtEl>
                                          <p:spTgt spid="2"/>
                                        </p:tgtEl>
                                      </p:cBhvr>
                                    </p:animEffect>
                                    <p:set>
                                      <p:cBhvr>
                                        <p:cTn id="10" dur="1" fill="hold">
                                          <p:stCondLst>
                                            <p:cond delay="999"/>
                                          </p:stCondLst>
                                        </p:cTn>
                                        <p:tgtEl>
                                          <p:spTgt spid="2"/>
                                        </p:tgtEl>
                                        <p:attrNameLst>
                                          <p:attrName>style.visibility</p:attrName>
                                        </p:attrNameLst>
                                      </p:cBhvr>
                                      <p:to>
                                        <p:strVal val="hidden"/>
                                      </p:to>
                                    </p:set>
                                  </p:childTnLst>
                                </p:cTn>
                              </p:par>
                              <p:par>
                                <p:cTn id="11" presetID="31" presetClass="exit" presetSubtype="0" fill="hold" grpId="0" nodeType="withEffect">
                                  <p:stCondLst>
                                    <p:cond delay="0"/>
                                  </p:stCondLst>
                                  <p:childTnLst>
                                    <p:anim calcmode="lin" valueType="num">
                                      <p:cBhvr>
                                        <p:cTn id="12" dur="1000"/>
                                        <p:tgtEl>
                                          <p:spTgt spid="3"/>
                                        </p:tgtEl>
                                        <p:attrNameLst>
                                          <p:attrName>ppt_w</p:attrName>
                                        </p:attrNameLst>
                                      </p:cBhvr>
                                      <p:tavLst>
                                        <p:tav tm="0">
                                          <p:val>
                                            <p:strVal val="ppt_w"/>
                                          </p:val>
                                        </p:tav>
                                        <p:tav tm="100000">
                                          <p:val>
                                            <p:fltVal val="0"/>
                                          </p:val>
                                        </p:tav>
                                      </p:tavLst>
                                    </p:anim>
                                    <p:anim calcmode="lin" valueType="num">
                                      <p:cBhvr>
                                        <p:cTn id="13" dur="1000"/>
                                        <p:tgtEl>
                                          <p:spTgt spid="3"/>
                                        </p:tgtEl>
                                        <p:attrNameLst>
                                          <p:attrName>ppt_h</p:attrName>
                                        </p:attrNameLst>
                                      </p:cBhvr>
                                      <p:tavLst>
                                        <p:tav tm="0">
                                          <p:val>
                                            <p:strVal val="ppt_h"/>
                                          </p:val>
                                        </p:tav>
                                        <p:tav tm="100000">
                                          <p:val>
                                            <p:fltVal val="0"/>
                                          </p:val>
                                        </p:tav>
                                      </p:tavLst>
                                    </p:anim>
                                    <p:anim calcmode="lin" valueType="num">
                                      <p:cBhvr>
                                        <p:cTn id="14" dur="1000"/>
                                        <p:tgtEl>
                                          <p:spTgt spid="3"/>
                                        </p:tgtEl>
                                        <p:attrNameLst>
                                          <p:attrName>style.rotation</p:attrName>
                                        </p:attrNameLst>
                                      </p:cBhvr>
                                      <p:tavLst>
                                        <p:tav tm="0">
                                          <p:val>
                                            <p:fltVal val="0"/>
                                          </p:val>
                                        </p:tav>
                                        <p:tav tm="100000">
                                          <p:val>
                                            <p:fltVal val="90"/>
                                          </p:val>
                                        </p:tav>
                                      </p:tavLst>
                                    </p:anim>
                                    <p:animEffect transition="out" filter="fade">
                                      <p:cBhvr>
                                        <p:cTn id="15" dur="1000"/>
                                        <p:tgtEl>
                                          <p:spTgt spid="3"/>
                                        </p:tgtEl>
                                      </p:cBhvr>
                                    </p:animEffect>
                                    <p:set>
                                      <p:cBhvr>
                                        <p:cTn id="16" dur="1" fill="hold">
                                          <p:stCondLst>
                                            <p:cond delay="999"/>
                                          </p:stCondLst>
                                        </p:cTn>
                                        <p:tgtEl>
                                          <p:spTgt spid="3"/>
                                        </p:tgtEl>
                                        <p:attrNameLst>
                                          <p:attrName>style.visibility</p:attrName>
                                        </p:attrNameLst>
                                      </p:cBhvr>
                                      <p:to>
                                        <p:strVal val="hidden"/>
                                      </p:to>
                                    </p:set>
                                  </p:childTnLst>
                                </p:cTn>
                              </p:par>
                              <p:par>
                                <p:cTn id="17" presetID="31" presetClass="exit" presetSubtype="0" fill="hold" grpId="0" nodeType="withEffect">
                                  <p:stCondLst>
                                    <p:cond delay="0"/>
                                  </p:stCondLst>
                                  <p:childTnLst>
                                    <p:anim calcmode="lin" valueType="num">
                                      <p:cBhvr>
                                        <p:cTn id="18" dur="1000"/>
                                        <p:tgtEl>
                                          <p:spTgt spid="18"/>
                                        </p:tgtEl>
                                        <p:attrNameLst>
                                          <p:attrName>ppt_w</p:attrName>
                                        </p:attrNameLst>
                                      </p:cBhvr>
                                      <p:tavLst>
                                        <p:tav tm="0">
                                          <p:val>
                                            <p:strVal val="ppt_w"/>
                                          </p:val>
                                        </p:tav>
                                        <p:tav tm="100000">
                                          <p:val>
                                            <p:fltVal val="0"/>
                                          </p:val>
                                        </p:tav>
                                      </p:tavLst>
                                    </p:anim>
                                    <p:anim calcmode="lin" valueType="num">
                                      <p:cBhvr>
                                        <p:cTn id="19" dur="1000"/>
                                        <p:tgtEl>
                                          <p:spTgt spid="18"/>
                                        </p:tgtEl>
                                        <p:attrNameLst>
                                          <p:attrName>ppt_h</p:attrName>
                                        </p:attrNameLst>
                                      </p:cBhvr>
                                      <p:tavLst>
                                        <p:tav tm="0">
                                          <p:val>
                                            <p:strVal val="ppt_h"/>
                                          </p:val>
                                        </p:tav>
                                        <p:tav tm="100000">
                                          <p:val>
                                            <p:fltVal val="0"/>
                                          </p:val>
                                        </p:tav>
                                      </p:tavLst>
                                    </p:anim>
                                    <p:anim calcmode="lin" valueType="num">
                                      <p:cBhvr>
                                        <p:cTn id="20" dur="1000"/>
                                        <p:tgtEl>
                                          <p:spTgt spid="18"/>
                                        </p:tgtEl>
                                        <p:attrNameLst>
                                          <p:attrName>style.rotation</p:attrName>
                                        </p:attrNameLst>
                                      </p:cBhvr>
                                      <p:tavLst>
                                        <p:tav tm="0">
                                          <p:val>
                                            <p:fltVal val="0"/>
                                          </p:val>
                                        </p:tav>
                                        <p:tav tm="100000">
                                          <p:val>
                                            <p:fltVal val="90"/>
                                          </p:val>
                                        </p:tav>
                                      </p:tavLst>
                                    </p:anim>
                                    <p:animEffect transition="out" filter="fade">
                                      <p:cBhvr>
                                        <p:cTn id="21" dur="1000"/>
                                        <p:tgtEl>
                                          <p:spTgt spid="18"/>
                                        </p:tgtEl>
                                      </p:cBhvr>
                                    </p:animEffect>
                                    <p:set>
                                      <p:cBhvr>
                                        <p:cTn id="22" dur="1" fill="hold">
                                          <p:stCondLst>
                                            <p:cond delay="999"/>
                                          </p:stCondLst>
                                        </p:cTn>
                                        <p:tgtEl>
                                          <p:spTgt spid="18"/>
                                        </p:tgtEl>
                                        <p:attrNameLst>
                                          <p:attrName>style.visibility</p:attrName>
                                        </p:attrNameLst>
                                      </p:cBhvr>
                                      <p:to>
                                        <p:strVal val="hidden"/>
                                      </p:to>
                                    </p:set>
                                  </p:childTnLst>
                                </p:cTn>
                              </p:par>
                              <p:par>
                                <p:cTn id="23" presetID="31" presetClass="exit" presetSubtype="0" fill="hold" nodeType="withEffect">
                                  <p:stCondLst>
                                    <p:cond delay="0"/>
                                  </p:stCondLst>
                                  <p:childTnLst>
                                    <p:anim calcmode="lin" valueType="num">
                                      <p:cBhvr>
                                        <p:cTn id="24" dur="1000"/>
                                        <p:tgtEl>
                                          <p:spTgt spid="7"/>
                                        </p:tgtEl>
                                        <p:attrNameLst>
                                          <p:attrName>ppt_w</p:attrName>
                                        </p:attrNameLst>
                                      </p:cBhvr>
                                      <p:tavLst>
                                        <p:tav tm="0">
                                          <p:val>
                                            <p:strVal val="ppt_w"/>
                                          </p:val>
                                        </p:tav>
                                        <p:tav tm="100000">
                                          <p:val>
                                            <p:fltVal val="0"/>
                                          </p:val>
                                        </p:tav>
                                      </p:tavLst>
                                    </p:anim>
                                    <p:anim calcmode="lin" valueType="num">
                                      <p:cBhvr>
                                        <p:cTn id="25" dur="1000"/>
                                        <p:tgtEl>
                                          <p:spTgt spid="7"/>
                                        </p:tgtEl>
                                        <p:attrNameLst>
                                          <p:attrName>ppt_h</p:attrName>
                                        </p:attrNameLst>
                                      </p:cBhvr>
                                      <p:tavLst>
                                        <p:tav tm="0">
                                          <p:val>
                                            <p:strVal val="ppt_h"/>
                                          </p:val>
                                        </p:tav>
                                        <p:tav tm="100000">
                                          <p:val>
                                            <p:fltVal val="0"/>
                                          </p:val>
                                        </p:tav>
                                      </p:tavLst>
                                    </p:anim>
                                    <p:anim calcmode="lin" valueType="num">
                                      <p:cBhvr>
                                        <p:cTn id="26" dur="1000"/>
                                        <p:tgtEl>
                                          <p:spTgt spid="7"/>
                                        </p:tgtEl>
                                        <p:attrNameLst>
                                          <p:attrName>style.rotation</p:attrName>
                                        </p:attrNameLst>
                                      </p:cBhvr>
                                      <p:tavLst>
                                        <p:tav tm="0">
                                          <p:val>
                                            <p:fltVal val="0"/>
                                          </p:val>
                                        </p:tav>
                                        <p:tav tm="100000">
                                          <p:val>
                                            <p:fltVal val="90"/>
                                          </p:val>
                                        </p:tav>
                                      </p:tavLst>
                                    </p:anim>
                                    <p:animEffect transition="out" filter="fade">
                                      <p:cBhvr>
                                        <p:cTn id="27" dur="1000"/>
                                        <p:tgtEl>
                                          <p:spTgt spid="7"/>
                                        </p:tgtEl>
                                      </p:cBhvr>
                                    </p:animEffect>
                                    <p:set>
                                      <p:cBhvr>
                                        <p:cTn id="28" dur="1" fill="hold">
                                          <p:stCondLst>
                                            <p:cond delay="999"/>
                                          </p:stCondLst>
                                        </p:cTn>
                                        <p:tgtEl>
                                          <p:spTgt spid="7"/>
                                        </p:tgtEl>
                                        <p:attrNameLst>
                                          <p:attrName>style.visibility</p:attrName>
                                        </p:attrNameLst>
                                      </p:cBhvr>
                                      <p:to>
                                        <p:strVal val="hidden"/>
                                      </p:to>
                                    </p:set>
                                  </p:childTnLst>
                                </p:cTn>
                              </p:par>
                              <p:par>
                                <p:cTn id="29" presetID="31" presetClass="exit" presetSubtype="0" fill="hold" nodeType="withEffect">
                                  <p:stCondLst>
                                    <p:cond delay="0"/>
                                  </p:stCondLst>
                                  <p:childTnLst>
                                    <p:anim calcmode="lin" valueType="num">
                                      <p:cBhvr>
                                        <p:cTn id="30" dur="1000"/>
                                        <p:tgtEl>
                                          <p:spTgt spid="6"/>
                                        </p:tgtEl>
                                        <p:attrNameLst>
                                          <p:attrName>ppt_w</p:attrName>
                                        </p:attrNameLst>
                                      </p:cBhvr>
                                      <p:tavLst>
                                        <p:tav tm="0">
                                          <p:val>
                                            <p:strVal val="ppt_w"/>
                                          </p:val>
                                        </p:tav>
                                        <p:tav tm="100000">
                                          <p:val>
                                            <p:fltVal val="0"/>
                                          </p:val>
                                        </p:tav>
                                      </p:tavLst>
                                    </p:anim>
                                    <p:anim calcmode="lin" valueType="num">
                                      <p:cBhvr>
                                        <p:cTn id="31" dur="1000"/>
                                        <p:tgtEl>
                                          <p:spTgt spid="6"/>
                                        </p:tgtEl>
                                        <p:attrNameLst>
                                          <p:attrName>ppt_h</p:attrName>
                                        </p:attrNameLst>
                                      </p:cBhvr>
                                      <p:tavLst>
                                        <p:tav tm="0">
                                          <p:val>
                                            <p:strVal val="ppt_h"/>
                                          </p:val>
                                        </p:tav>
                                        <p:tav tm="100000">
                                          <p:val>
                                            <p:fltVal val="0"/>
                                          </p:val>
                                        </p:tav>
                                      </p:tavLst>
                                    </p:anim>
                                    <p:anim calcmode="lin" valueType="num">
                                      <p:cBhvr>
                                        <p:cTn id="32" dur="1000"/>
                                        <p:tgtEl>
                                          <p:spTgt spid="6"/>
                                        </p:tgtEl>
                                        <p:attrNameLst>
                                          <p:attrName>style.rotation</p:attrName>
                                        </p:attrNameLst>
                                      </p:cBhvr>
                                      <p:tavLst>
                                        <p:tav tm="0">
                                          <p:val>
                                            <p:fltVal val="0"/>
                                          </p:val>
                                        </p:tav>
                                        <p:tav tm="100000">
                                          <p:val>
                                            <p:fltVal val="90"/>
                                          </p:val>
                                        </p:tav>
                                      </p:tavLst>
                                    </p:anim>
                                    <p:animEffect transition="out" filter="fade">
                                      <p:cBhvr>
                                        <p:cTn id="33" dur="1000"/>
                                        <p:tgtEl>
                                          <p:spTgt spid="6"/>
                                        </p:tgtEl>
                                      </p:cBhvr>
                                    </p:animEffect>
                                    <p:set>
                                      <p:cBhvr>
                                        <p:cTn id="34" dur="1" fill="hold">
                                          <p:stCondLst>
                                            <p:cond delay="999"/>
                                          </p:stCondLst>
                                        </p:cTn>
                                        <p:tgtEl>
                                          <p:spTgt spid="6"/>
                                        </p:tgtEl>
                                        <p:attrNameLst>
                                          <p:attrName>style.visibility</p:attrName>
                                        </p:attrNameLst>
                                      </p:cBhvr>
                                      <p:to>
                                        <p:strVal val="hidden"/>
                                      </p:to>
                                    </p:set>
                                  </p:childTnLst>
                                </p:cTn>
                              </p:par>
                              <p:par>
                                <p:cTn id="35" presetID="31" presetClass="exit" presetSubtype="0" fill="hold" nodeType="withEffect">
                                  <p:stCondLst>
                                    <p:cond delay="0"/>
                                  </p:stCondLst>
                                  <p:childTnLst>
                                    <p:anim calcmode="lin" valueType="num">
                                      <p:cBhvr>
                                        <p:cTn id="36" dur="1000"/>
                                        <p:tgtEl>
                                          <p:spTgt spid="5"/>
                                        </p:tgtEl>
                                        <p:attrNameLst>
                                          <p:attrName>ppt_w</p:attrName>
                                        </p:attrNameLst>
                                      </p:cBhvr>
                                      <p:tavLst>
                                        <p:tav tm="0">
                                          <p:val>
                                            <p:strVal val="ppt_w"/>
                                          </p:val>
                                        </p:tav>
                                        <p:tav tm="100000">
                                          <p:val>
                                            <p:fltVal val="0"/>
                                          </p:val>
                                        </p:tav>
                                      </p:tavLst>
                                    </p:anim>
                                    <p:anim calcmode="lin" valueType="num">
                                      <p:cBhvr>
                                        <p:cTn id="37" dur="1000"/>
                                        <p:tgtEl>
                                          <p:spTgt spid="5"/>
                                        </p:tgtEl>
                                        <p:attrNameLst>
                                          <p:attrName>ppt_h</p:attrName>
                                        </p:attrNameLst>
                                      </p:cBhvr>
                                      <p:tavLst>
                                        <p:tav tm="0">
                                          <p:val>
                                            <p:strVal val="ppt_h"/>
                                          </p:val>
                                        </p:tav>
                                        <p:tav tm="100000">
                                          <p:val>
                                            <p:fltVal val="0"/>
                                          </p:val>
                                        </p:tav>
                                      </p:tavLst>
                                    </p:anim>
                                    <p:anim calcmode="lin" valueType="num">
                                      <p:cBhvr>
                                        <p:cTn id="38" dur="1000"/>
                                        <p:tgtEl>
                                          <p:spTgt spid="5"/>
                                        </p:tgtEl>
                                        <p:attrNameLst>
                                          <p:attrName>style.rotation</p:attrName>
                                        </p:attrNameLst>
                                      </p:cBhvr>
                                      <p:tavLst>
                                        <p:tav tm="0">
                                          <p:val>
                                            <p:fltVal val="0"/>
                                          </p:val>
                                        </p:tav>
                                        <p:tav tm="100000">
                                          <p:val>
                                            <p:fltVal val="90"/>
                                          </p:val>
                                        </p:tav>
                                      </p:tavLst>
                                    </p:anim>
                                    <p:animEffect transition="out" filter="fade">
                                      <p:cBhvr>
                                        <p:cTn id="39" dur="1000"/>
                                        <p:tgtEl>
                                          <p:spTgt spid="5"/>
                                        </p:tgtEl>
                                      </p:cBhvr>
                                    </p:animEffect>
                                    <p:set>
                                      <p:cBhvr>
                                        <p:cTn id="40" dur="1" fill="hold">
                                          <p:stCondLst>
                                            <p:cond delay="999"/>
                                          </p:stCondLst>
                                        </p:cTn>
                                        <p:tgtEl>
                                          <p:spTgt spid="5"/>
                                        </p:tgtEl>
                                        <p:attrNameLst>
                                          <p:attrName>style.visibility</p:attrName>
                                        </p:attrNameLst>
                                      </p:cBhvr>
                                      <p:to>
                                        <p:strVal val="hidden"/>
                                      </p:to>
                                    </p:set>
                                  </p:childTnLst>
                                </p:cTn>
                              </p:par>
                              <p:par>
                                <p:cTn id="41" presetID="31" presetClass="exit" presetSubtype="0" fill="hold" grpId="0" nodeType="withEffect">
                                  <p:stCondLst>
                                    <p:cond delay="0"/>
                                  </p:stCondLst>
                                  <p:childTnLst>
                                    <p:anim calcmode="lin" valueType="num">
                                      <p:cBhvr>
                                        <p:cTn id="42" dur="1000"/>
                                        <p:tgtEl>
                                          <p:spTgt spid="8"/>
                                        </p:tgtEl>
                                        <p:attrNameLst>
                                          <p:attrName>ppt_w</p:attrName>
                                        </p:attrNameLst>
                                      </p:cBhvr>
                                      <p:tavLst>
                                        <p:tav tm="0">
                                          <p:val>
                                            <p:strVal val="ppt_w"/>
                                          </p:val>
                                        </p:tav>
                                        <p:tav tm="100000">
                                          <p:val>
                                            <p:fltVal val="0"/>
                                          </p:val>
                                        </p:tav>
                                      </p:tavLst>
                                    </p:anim>
                                    <p:anim calcmode="lin" valueType="num">
                                      <p:cBhvr>
                                        <p:cTn id="43" dur="1000"/>
                                        <p:tgtEl>
                                          <p:spTgt spid="8"/>
                                        </p:tgtEl>
                                        <p:attrNameLst>
                                          <p:attrName>ppt_h</p:attrName>
                                        </p:attrNameLst>
                                      </p:cBhvr>
                                      <p:tavLst>
                                        <p:tav tm="0">
                                          <p:val>
                                            <p:strVal val="ppt_h"/>
                                          </p:val>
                                        </p:tav>
                                        <p:tav tm="100000">
                                          <p:val>
                                            <p:fltVal val="0"/>
                                          </p:val>
                                        </p:tav>
                                      </p:tavLst>
                                    </p:anim>
                                    <p:anim calcmode="lin" valueType="num">
                                      <p:cBhvr>
                                        <p:cTn id="44" dur="1000"/>
                                        <p:tgtEl>
                                          <p:spTgt spid="8"/>
                                        </p:tgtEl>
                                        <p:attrNameLst>
                                          <p:attrName>style.rotation</p:attrName>
                                        </p:attrNameLst>
                                      </p:cBhvr>
                                      <p:tavLst>
                                        <p:tav tm="0">
                                          <p:val>
                                            <p:fltVal val="0"/>
                                          </p:val>
                                        </p:tav>
                                        <p:tav tm="100000">
                                          <p:val>
                                            <p:fltVal val="90"/>
                                          </p:val>
                                        </p:tav>
                                      </p:tavLst>
                                    </p:anim>
                                    <p:animEffect transition="out" filter="fade">
                                      <p:cBhvr>
                                        <p:cTn id="45" dur="1000"/>
                                        <p:tgtEl>
                                          <p:spTgt spid="8"/>
                                        </p:tgtEl>
                                      </p:cBhvr>
                                    </p:animEffect>
                                    <p:set>
                                      <p:cBhvr>
                                        <p:cTn id="46" dur="1" fill="hold">
                                          <p:stCondLst>
                                            <p:cond delay="999"/>
                                          </p:stCondLst>
                                        </p:cTn>
                                        <p:tgtEl>
                                          <p:spTgt spid="8"/>
                                        </p:tgtEl>
                                        <p:attrNameLst>
                                          <p:attrName>style.visibility</p:attrName>
                                        </p:attrNameLst>
                                      </p:cBhvr>
                                      <p:to>
                                        <p:strVal val="hidden"/>
                                      </p:to>
                                    </p:set>
                                  </p:childTnLst>
                                </p:cTn>
                              </p:par>
                              <p:par>
                                <p:cTn id="47" presetID="31" presetClass="exit" presetSubtype="0" fill="hold" grpId="0" nodeType="withEffect">
                                  <p:stCondLst>
                                    <p:cond delay="0"/>
                                  </p:stCondLst>
                                  <p:childTnLst>
                                    <p:anim calcmode="lin" valueType="num">
                                      <p:cBhvr>
                                        <p:cTn id="48" dur="1000"/>
                                        <p:tgtEl>
                                          <p:spTgt spid="9"/>
                                        </p:tgtEl>
                                        <p:attrNameLst>
                                          <p:attrName>ppt_w</p:attrName>
                                        </p:attrNameLst>
                                      </p:cBhvr>
                                      <p:tavLst>
                                        <p:tav tm="0">
                                          <p:val>
                                            <p:strVal val="ppt_w"/>
                                          </p:val>
                                        </p:tav>
                                        <p:tav tm="100000">
                                          <p:val>
                                            <p:fltVal val="0"/>
                                          </p:val>
                                        </p:tav>
                                      </p:tavLst>
                                    </p:anim>
                                    <p:anim calcmode="lin" valueType="num">
                                      <p:cBhvr>
                                        <p:cTn id="49" dur="1000"/>
                                        <p:tgtEl>
                                          <p:spTgt spid="9"/>
                                        </p:tgtEl>
                                        <p:attrNameLst>
                                          <p:attrName>ppt_h</p:attrName>
                                        </p:attrNameLst>
                                      </p:cBhvr>
                                      <p:tavLst>
                                        <p:tav tm="0">
                                          <p:val>
                                            <p:strVal val="ppt_h"/>
                                          </p:val>
                                        </p:tav>
                                        <p:tav tm="100000">
                                          <p:val>
                                            <p:fltVal val="0"/>
                                          </p:val>
                                        </p:tav>
                                      </p:tavLst>
                                    </p:anim>
                                    <p:anim calcmode="lin" valueType="num">
                                      <p:cBhvr>
                                        <p:cTn id="50" dur="1000"/>
                                        <p:tgtEl>
                                          <p:spTgt spid="9"/>
                                        </p:tgtEl>
                                        <p:attrNameLst>
                                          <p:attrName>style.rotation</p:attrName>
                                        </p:attrNameLst>
                                      </p:cBhvr>
                                      <p:tavLst>
                                        <p:tav tm="0">
                                          <p:val>
                                            <p:fltVal val="0"/>
                                          </p:val>
                                        </p:tav>
                                        <p:tav tm="100000">
                                          <p:val>
                                            <p:fltVal val="90"/>
                                          </p:val>
                                        </p:tav>
                                      </p:tavLst>
                                    </p:anim>
                                    <p:animEffect transition="out" filter="fade">
                                      <p:cBhvr>
                                        <p:cTn id="51" dur="1000"/>
                                        <p:tgtEl>
                                          <p:spTgt spid="9"/>
                                        </p:tgtEl>
                                      </p:cBhvr>
                                    </p:animEffect>
                                    <p:set>
                                      <p:cBhvr>
                                        <p:cTn id="52" dur="1" fill="hold">
                                          <p:stCondLst>
                                            <p:cond delay="999"/>
                                          </p:stCondLst>
                                        </p:cTn>
                                        <p:tgtEl>
                                          <p:spTgt spid="9"/>
                                        </p:tgtEl>
                                        <p:attrNameLst>
                                          <p:attrName>style.visibility</p:attrName>
                                        </p:attrNameLst>
                                      </p:cBhvr>
                                      <p:to>
                                        <p:strVal val="hidden"/>
                                      </p:to>
                                    </p:set>
                                  </p:childTnLst>
                                </p:cTn>
                              </p:par>
                              <p:par>
                                <p:cTn id="53" presetID="31" presetClass="exit" presetSubtype="0" fill="hold" grpId="0" nodeType="withEffect">
                                  <p:stCondLst>
                                    <p:cond delay="0"/>
                                  </p:stCondLst>
                                  <p:childTnLst>
                                    <p:anim calcmode="lin" valueType="num">
                                      <p:cBhvr>
                                        <p:cTn id="54" dur="1000"/>
                                        <p:tgtEl>
                                          <p:spTgt spid="10"/>
                                        </p:tgtEl>
                                        <p:attrNameLst>
                                          <p:attrName>ppt_w</p:attrName>
                                        </p:attrNameLst>
                                      </p:cBhvr>
                                      <p:tavLst>
                                        <p:tav tm="0">
                                          <p:val>
                                            <p:strVal val="ppt_w"/>
                                          </p:val>
                                        </p:tav>
                                        <p:tav tm="100000">
                                          <p:val>
                                            <p:fltVal val="0"/>
                                          </p:val>
                                        </p:tav>
                                      </p:tavLst>
                                    </p:anim>
                                    <p:anim calcmode="lin" valueType="num">
                                      <p:cBhvr>
                                        <p:cTn id="55" dur="1000"/>
                                        <p:tgtEl>
                                          <p:spTgt spid="10"/>
                                        </p:tgtEl>
                                        <p:attrNameLst>
                                          <p:attrName>ppt_h</p:attrName>
                                        </p:attrNameLst>
                                      </p:cBhvr>
                                      <p:tavLst>
                                        <p:tav tm="0">
                                          <p:val>
                                            <p:strVal val="ppt_h"/>
                                          </p:val>
                                        </p:tav>
                                        <p:tav tm="100000">
                                          <p:val>
                                            <p:fltVal val="0"/>
                                          </p:val>
                                        </p:tav>
                                      </p:tavLst>
                                    </p:anim>
                                    <p:anim calcmode="lin" valueType="num">
                                      <p:cBhvr>
                                        <p:cTn id="56" dur="1000"/>
                                        <p:tgtEl>
                                          <p:spTgt spid="10"/>
                                        </p:tgtEl>
                                        <p:attrNameLst>
                                          <p:attrName>style.rotation</p:attrName>
                                        </p:attrNameLst>
                                      </p:cBhvr>
                                      <p:tavLst>
                                        <p:tav tm="0">
                                          <p:val>
                                            <p:fltVal val="0"/>
                                          </p:val>
                                        </p:tav>
                                        <p:tav tm="100000">
                                          <p:val>
                                            <p:fltVal val="90"/>
                                          </p:val>
                                        </p:tav>
                                      </p:tavLst>
                                    </p:anim>
                                    <p:animEffect transition="out" filter="fade">
                                      <p:cBhvr>
                                        <p:cTn id="57" dur="1000"/>
                                        <p:tgtEl>
                                          <p:spTgt spid="10"/>
                                        </p:tgtEl>
                                      </p:cBhvr>
                                    </p:animEffect>
                                    <p:set>
                                      <p:cBhvr>
                                        <p:cTn id="58" dur="1" fill="hold">
                                          <p:stCondLst>
                                            <p:cond delay="999"/>
                                          </p:stCondLst>
                                        </p:cTn>
                                        <p:tgtEl>
                                          <p:spTgt spid="10"/>
                                        </p:tgtEl>
                                        <p:attrNameLst>
                                          <p:attrName>style.visibility</p:attrName>
                                        </p:attrNameLst>
                                      </p:cBhvr>
                                      <p:to>
                                        <p:strVal val="hidden"/>
                                      </p:to>
                                    </p:set>
                                  </p:childTnLst>
                                </p:cTn>
                              </p:par>
                              <p:par>
                                <p:cTn id="59" presetID="31" presetClass="exit" presetSubtype="0" fill="hold" nodeType="withEffect">
                                  <p:stCondLst>
                                    <p:cond delay="0"/>
                                  </p:stCondLst>
                                  <p:childTnLst>
                                    <p:anim calcmode="lin" valueType="num">
                                      <p:cBhvr>
                                        <p:cTn id="60" dur="1000"/>
                                        <p:tgtEl>
                                          <p:spTgt spid="4"/>
                                        </p:tgtEl>
                                        <p:attrNameLst>
                                          <p:attrName>ppt_w</p:attrName>
                                        </p:attrNameLst>
                                      </p:cBhvr>
                                      <p:tavLst>
                                        <p:tav tm="0">
                                          <p:val>
                                            <p:strVal val="ppt_w"/>
                                          </p:val>
                                        </p:tav>
                                        <p:tav tm="100000">
                                          <p:val>
                                            <p:fltVal val="0"/>
                                          </p:val>
                                        </p:tav>
                                      </p:tavLst>
                                    </p:anim>
                                    <p:anim calcmode="lin" valueType="num">
                                      <p:cBhvr>
                                        <p:cTn id="61" dur="1000"/>
                                        <p:tgtEl>
                                          <p:spTgt spid="4"/>
                                        </p:tgtEl>
                                        <p:attrNameLst>
                                          <p:attrName>ppt_h</p:attrName>
                                        </p:attrNameLst>
                                      </p:cBhvr>
                                      <p:tavLst>
                                        <p:tav tm="0">
                                          <p:val>
                                            <p:strVal val="ppt_h"/>
                                          </p:val>
                                        </p:tav>
                                        <p:tav tm="100000">
                                          <p:val>
                                            <p:fltVal val="0"/>
                                          </p:val>
                                        </p:tav>
                                      </p:tavLst>
                                    </p:anim>
                                    <p:anim calcmode="lin" valueType="num">
                                      <p:cBhvr>
                                        <p:cTn id="62" dur="1000"/>
                                        <p:tgtEl>
                                          <p:spTgt spid="4"/>
                                        </p:tgtEl>
                                        <p:attrNameLst>
                                          <p:attrName>style.rotation</p:attrName>
                                        </p:attrNameLst>
                                      </p:cBhvr>
                                      <p:tavLst>
                                        <p:tav tm="0">
                                          <p:val>
                                            <p:fltVal val="0"/>
                                          </p:val>
                                        </p:tav>
                                        <p:tav tm="100000">
                                          <p:val>
                                            <p:fltVal val="90"/>
                                          </p:val>
                                        </p:tav>
                                      </p:tavLst>
                                    </p:anim>
                                    <p:animEffect transition="out" filter="fade">
                                      <p:cBhvr>
                                        <p:cTn id="63" dur="1000"/>
                                        <p:tgtEl>
                                          <p:spTgt spid="4"/>
                                        </p:tgtEl>
                                      </p:cBhvr>
                                    </p:animEffect>
                                    <p:set>
                                      <p:cBhvr>
                                        <p:cTn id="64" dur="1" fill="hold">
                                          <p:stCondLst>
                                            <p:cond delay="999"/>
                                          </p:stCondLst>
                                        </p:cTn>
                                        <p:tgtEl>
                                          <p:spTgt spid="4"/>
                                        </p:tgtEl>
                                        <p:attrNameLst>
                                          <p:attrName>style.visibility</p:attrName>
                                        </p:attrNameLst>
                                      </p:cBhvr>
                                      <p:to>
                                        <p:strVal val="hidden"/>
                                      </p:to>
                                    </p:set>
                                  </p:childTnLst>
                                </p:cTn>
                              </p:par>
                              <p:par>
                                <p:cTn id="65" presetID="31" presetClass="exit" presetSubtype="0" fill="hold" nodeType="withEffect">
                                  <p:stCondLst>
                                    <p:cond delay="0"/>
                                  </p:stCondLst>
                                  <p:childTnLst>
                                    <p:anim calcmode="lin" valueType="num">
                                      <p:cBhvr>
                                        <p:cTn id="66" dur="1000"/>
                                        <p:tgtEl>
                                          <p:spTgt spid="14"/>
                                        </p:tgtEl>
                                        <p:attrNameLst>
                                          <p:attrName>ppt_w</p:attrName>
                                        </p:attrNameLst>
                                      </p:cBhvr>
                                      <p:tavLst>
                                        <p:tav tm="0">
                                          <p:val>
                                            <p:strVal val="ppt_w"/>
                                          </p:val>
                                        </p:tav>
                                        <p:tav tm="100000">
                                          <p:val>
                                            <p:fltVal val="0"/>
                                          </p:val>
                                        </p:tav>
                                      </p:tavLst>
                                    </p:anim>
                                    <p:anim calcmode="lin" valueType="num">
                                      <p:cBhvr>
                                        <p:cTn id="67" dur="1000"/>
                                        <p:tgtEl>
                                          <p:spTgt spid="14"/>
                                        </p:tgtEl>
                                        <p:attrNameLst>
                                          <p:attrName>ppt_h</p:attrName>
                                        </p:attrNameLst>
                                      </p:cBhvr>
                                      <p:tavLst>
                                        <p:tav tm="0">
                                          <p:val>
                                            <p:strVal val="ppt_h"/>
                                          </p:val>
                                        </p:tav>
                                        <p:tav tm="100000">
                                          <p:val>
                                            <p:fltVal val="0"/>
                                          </p:val>
                                        </p:tav>
                                      </p:tavLst>
                                    </p:anim>
                                    <p:anim calcmode="lin" valueType="num">
                                      <p:cBhvr>
                                        <p:cTn id="68" dur="1000"/>
                                        <p:tgtEl>
                                          <p:spTgt spid="14"/>
                                        </p:tgtEl>
                                        <p:attrNameLst>
                                          <p:attrName>style.rotation</p:attrName>
                                        </p:attrNameLst>
                                      </p:cBhvr>
                                      <p:tavLst>
                                        <p:tav tm="0">
                                          <p:val>
                                            <p:fltVal val="0"/>
                                          </p:val>
                                        </p:tav>
                                        <p:tav tm="100000">
                                          <p:val>
                                            <p:fltVal val="90"/>
                                          </p:val>
                                        </p:tav>
                                      </p:tavLst>
                                    </p:anim>
                                    <p:animEffect transition="out" filter="fade">
                                      <p:cBhvr>
                                        <p:cTn id="69" dur="1000"/>
                                        <p:tgtEl>
                                          <p:spTgt spid="14"/>
                                        </p:tgtEl>
                                      </p:cBhvr>
                                    </p:animEffect>
                                    <p:set>
                                      <p:cBhvr>
                                        <p:cTn id="70" dur="1" fill="hold">
                                          <p:stCondLst>
                                            <p:cond delay="999"/>
                                          </p:stCondLst>
                                        </p:cTn>
                                        <p:tgtEl>
                                          <p:spTgt spid="14"/>
                                        </p:tgtEl>
                                        <p:attrNameLst>
                                          <p:attrName>style.visibility</p:attrName>
                                        </p:attrNameLst>
                                      </p:cBhvr>
                                      <p:to>
                                        <p:strVal val="hidden"/>
                                      </p:to>
                                    </p:set>
                                  </p:childTnLst>
                                </p:cTn>
                              </p:par>
                              <p:par>
                                <p:cTn id="71" presetID="31" presetClass="exit" presetSubtype="0" fill="hold" nodeType="withEffect">
                                  <p:stCondLst>
                                    <p:cond delay="0"/>
                                  </p:stCondLst>
                                  <p:childTnLst>
                                    <p:anim calcmode="lin" valueType="num">
                                      <p:cBhvr>
                                        <p:cTn id="72" dur="1000"/>
                                        <p:tgtEl>
                                          <p:spTgt spid="13"/>
                                        </p:tgtEl>
                                        <p:attrNameLst>
                                          <p:attrName>ppt_w</p:attrName>
                                        </p:attrNameLst>
                                      </p:cBhvr>
                                      <p:tavLst>
                                        <p:tav tm="0">
                                          <p:val>
                                            <p:strVal val="ppt_w"/>
                                          </p:val>
                                        </p:tav>
                                        <p:tav tm="100000">
                                          <p:val>
                                            <p:fltVal val="0"/>
                                          </p:val>
                                        </p:tav>
                                      </p:tavLst>
                                    </p:anim>
                                    <p:anim calcmode="lin" valueType="num">
                                      <p:cBhvr>
                                        <p:cTn id="73" dur="1000"/>
                                        <p:tgtEl>
                                          <p:spTgt spid="13"/>
                                        </p:tgtEl>
                                        <p:attrNameLst>
                                          <p:attrName>ppt_h</p:attrName>
                                        </p:attrNameLst>
                                      </p:cBhvr>
                                      <p:tavLst>
                                        <p:tav tm="0">
                                          <p:val>
                                            <p:strVal val="ppt_h"/>
                                          </p:val>
                                        </p:tav>
                                        <p:tav tm="100000">
                                          <p:val>
                                            <p:fltVal val="0"/>
                                          </p:val>
                                        </p:tav>
                                      </p:tavLst>
                                    </p:anim>
                                    <p:anim calcmode="lin" valueType="num">
                                      <p:cBhvr>
                                        <p:cTn id="74" dur="1000"/>
                                        <p:tgtEl>
                                          <p:spTgt spid="13"/>
                                        </p:tgtEl>
                                        <p:attrNameLst>
                                          <p:attrName>style.rotation</p:attrName>
                                        </p:attrNameLst>
                                      </p:cBhvr>
                                      <p:tavLst>
                                        <p:tav tm="0">
                                          <p:val>
                                            <p:fltVal val="0"/>
                                          </p:val>
                                        </p:tav>
                                        <p:tav tm="100000">
                                          <p:val>
                                            <p:fltVal val="90"/>
                                          </p:val>
                                        </p:tav>
                                      </p:tavLst>
                                    </p:anim>
                                    <p:animEffect transition="out" filter="fade">
                                      <p:cBhvr>
                                        <p:cTn id="75" dur="1000"/>
                                        <p:tgtEl>
                                          <p:spTgt spid="13"/>
                                        </p:tgtEl>
                                      </p:cBhvr>
                                    </p:animEffect>
                                    <p:set>
                                      <p:cBhvr>
                                        <p:cTn id="76" dur="1" fill="hold">
                                          <p:stCondLst>
                                            <p:cond delay="999"/>
                                          </p:stCondLst>
                                        </p:cTn>
                                        <p:tgtEl>
                                          <p:spTgt spid="13"/>
                                        </p:tgtEl>
                                        <p:attrNameLst>
                                          <p:attrName>style.visibility</p:attrName>
                                        </p:attrNameLst>
                                      </p:cBhvr>
                                      <p:to>
                                        <p:strVal val="hidden"/>
                                      </p:to>
                                    </p:set>
                                  </p:childTnLst>
                                </p:cTn>
                              </p:par>
                              <p:par>
                                <p:cTn id="77" presetID="31" presetClass="exit" presetSubtype="0" fill="hold" nodeType="withEffect">
                                  <p:stCondLst>
                                    <p:cond delay="0"/>
                                  </p:stCondLst>
                                  <p:childTnLst>
                                    <p:anim calcmode="lin" valueType="num">
                                      <p:cBhvr>
                                        <p:cTn id="78" dur="1000"/>
                                        <p:tgtEl>
                                          <p:spTgt spid="11"/>
                                        </p:tgtEl>
                                        <p:attrNameLst>
                                          <p:attrName>ppt_w</p:attrName>
                                        </p:attrNameLst>
                                      </p:cBhvr>
                                      <p:tavLst>
                                        <p:tav tm="0">
                                          <p:val>
                                            <p:strVal val="ppt_w"/>
                                          </p:val>
                                        </p:tav>
                                        <p:tav tm="100000">
                                          <p:val>
                                            <p:fltVal val="0"/>
                                          </p:val>
                                        </p:tav>
                                      </p:tavLst>
                                    </p:anim>
                                    <p:anim calcmode="lin" valueType="num">
                                      <p:cBhvr>
                                        <p:cTn id="79" dur="1000"/>
                                        <p:tgtEl>
                                          <p:spTgt spid="11"/>
                                        </p:tgtEl>
                                        <p:attrNameLst>
                                          <p:attrName>ppt_h</p:attrName>
                                        </p:attrNameLst>
                                      </p:cBhvr>
                                      <p:tavLst>
                                        <p:tav tm="0">
                                          <p:val>
                                            <p:strVal val="ppt_h"/>
                                          </p:val>
                                        </p:tav>
                                        <p:tav tm="100000">
                                          <p:val>
                                            <p:fltVal val="0"/>
                                          </p:val>
                                        </p:tav>
                                      </p:tavLst>
                                    </p:anim>
                                    <p:anim calcmode="lin" valueType="num">
                                      <p:cBhvr>
                                        <p:cTn id="80" dur="1000"/>
                                        <p:tgtEl>
                                          <p:spTgt spid="11"/>
                                        </p:tgtEl>
                                        <p:attrNameLst>
                                          <p:attrName>style.rotation</p:attrName>
                                        </p:attrNameLst>
                                      </p:cBhvr>
                                      <p:tavLst>
                                        <p:tav tm="0">
                                          <p:val>
                                            <p:fltVal val="0"/>
                                          </p:val>
                                        </p:tav>
                                        <p:tav tm="100000">
                                          <p:val>
                                            <p:fltVal val="90"/>
                                          </p:val>
                                        </p:tav>
                                      </p:tavLst>
                                    </p:anim>
                                    <p:animEffect transition="out" filter="fade">
                                      <p:cBhvr>
                                        <p:cTn id="81" dur="1000"/>
                                        <p:tgtEl>
                                          <p:spTgt spid="11"/>
                                        </p:tgtEl>
                                      </p:cBhvr>
                                    </p:animEffect>
                                    <p:set>
                                      <p:cBhvr>
                                        <p:cTn id="82" dur="1" fill="hold">
                                          <p:stCondLst>
                                            <p:cond delay="999"/>
                                          </p:stCondLst>
                                        </p:cTn>
                                        <p:tgtEl>
                                          <p:spTgt spid="11"/>
                                        </p:tgtEl>
                                        <p:attrNameLst>
                                          <p:attrName>style.visibility</p:attrName>
                                        </p:attrNameLst>
                                      </p:cBhvr>
                                      <p:to>
                                        <p:strVal val="hidden"/>
                                      </p:to>
                                    </p:set>
                                  </p:childTnLst>
                                </p:cTn>
                              </p:par>
                              <p:par>
                                <p:cTn id="83" presetID="31" presetClass="exit" presetSubtype="0" fill="hold" nodeType="withEffect">
                                  <p:stCondLst>
                                    <p:cond delay="0"/>
                                  </p:stCondLst>
                                  <p:childTnLst>
                                    <p:anim calcmode="lin" valueType="num">
                                      <p:cBhvr>
                                        <p:cTn id="84" dur="1000"/>
                                        <p:tgtEl>
                                          <p:spTgt spid="12"/>
                                        </p:tgtEl>
                                        <p:attrNameLst>
                                          <p:attrName>ppt_w</p:attrName>
                                        </p:attrNameLst>
                                      </p:cBhvr>
                                      <p:tavLst>
                                        <p:tav tm="0">
                                          <p:val>
                                            <p:strVal val="ppt_w"/>
                                          </p:val>
                                        </p:tav>
                                        <p:tav tm="100000">
                                          <p:val>
                                            <p:fltVal val="0"/>
                                          </p:val>
                                        </p:tav>
                                      </p:tavLst>
                                    </p:anim>
                                    <p:anim calcmode="lin" valueType="num">
                                      <p:cBhvr>
                                        <p:cTn id="85" dur="1000"/>
                                        <p:tgtEl>
                                          <p:spTgt spid="12"/>
                                        </p:tgtEl>
                                        <p:attrNameLst>
                                          <p:attrName>ppt_h</p:attrName>
                                        </p:attrNameLst>
                                      </p:cBhvr>
                                      <p:tavLst>
                                        <p:tav tm="0">
                                          <p:val>
                                            <p:strVal val="ppt_h"/>
                                          </p:val>
                                        </p:tav>
                                        <p:tav tm="100000">
                                          <p:val>
                                            <p:fltVal val="0"/>
                                          </p:val>
                                        </p:tav>
                                      </p:tavLst>
                                    </p:anim>
                                    <p:anim calcmode="lin" valueType="num">
                                      <p:cBhvr>
                                        <p:cTn id="86" dur="1000"/>
                                        <p:tgtEl>
                                          <p:spTgt spid="12"/>
                                        </p:tgtEl>
                                        <p:attrNameLst>
                                          <p:attrName>style.rotation</p:attrName>
                                        </p:attrNameLst>
                                      </p:cBhvr>
                                      <p:tavLst>
                                        <p:tav tm="0">
                                          <p:val>
                                            <p:fltVal val="0"/>
                                          </p:val>
                                        </p:tav>
                                        <p:tav tm="100000">
                                          <p:val>
                                            <p:fltVal val="90"/>
                                          </p:val>
                                        </p:tav>
                                      </p:tavLst>
                                    </p:anim>
                                    <p:animEffect transition="out" filter="fade">
                                      <p:cBhvr>
                                        <p:cTn id="87" dur="1000"/>
                                        <p:tgtEl>
                                          <p:spTgt spid="12"/>
                                        </p:tgtEl>
                                      </p:cBhvr>
                                    </p:animEffect>
                                    <p:set>
                                      <p:cBhvr>
                                        <p:cTn id="88" dur="1" fill="hold">
                                          <p:stCondLst>
                                            <p:cond delay="999"/>
                                          </p:stCondLst>
                                        </p:cTn>
                                        <p:tgtEl>
                                          <p:spTgt spid="12"/>
                                        </p:tgtEl>
                                        <p:attrNameLst>
                                          <p:attrName>style.visibility</p:attrName>
                                        </p:attrNameLst>
                                      </p:cBhvr>
                                      <p:to>
                                        <p:strVal val="hidden"/>
                                      </p:to>
                                    </p:set>
                                  </p:childTnLst>
                                </p:cTn>
                              </p:par>
                              <p:par>
                                <p:cTn id="89" presetID="31" presetClass="exit" presetSubtype="0" fill="hold" grpId="0" nodeType="withEffect">
                                  <p:stCondLst>
                                    <p:cond delay="0"/>
                                  </p:stCondLst>
                                  <p:childTnLst>
                                    <p:anim calcmode="lin" valueType="num">
                                      <p:cBhvr>
                                        <p:cTn id="90" dur="1000"/>
                                        <p:tgtEl>
                                          <p:spTgt spid="15"/>
                                        </p:tgtEl>
                                        <p:attrNameLst>
                                          <p:attrName>ppt_w</p:attrName>
                                        </p:attrNameLst>
                                      </p:cBhvr>
                                      <p:tavLst>
                                        <p:tav tm="0">
                                          <p:val>
                                            <p:strVal val="ppt_w"/>
                                          </p:val>
                                        </p:tav>
                                        <p:tav tm="100000">
                                          <p:val>
                                            <p:fltVal val="0"/>
                                          </p:val>
                                        </p:tav>
                                      </p:tavLst>
                                    </p:anim>
                                    <p:anim calcmode="lin" valueType="num">
                                      <p:cBhvr>
                                        <p:cTn id="91" dur="1000"/>
                                        <p:tgtEl>
                                          <p:spTgt spid="15"/>
                                        </p:tgtEl>
                                        <p:attrNameLst>
                                          <p:attrName>ppt_h</p:attrName>
                                        </p:attrNameLst>
                                      </p:cBhvr>
                                      <p:tavLst>
                                        <p:tav tm="0">
                                          <p:val>
                                            <p:strVal val="ppt_h"/>
                                          </p:val>
                                        </p:tav>
                                        <p:tav tm="100000">
                                          <p:val>
                                            <p:fltVal val="0"/>
                                          </p:val>
                                        </p:tav>
                                      </p:tavLst>
                                    </p:anim>
                                    <p:anim calcmode="lin" valueType="num">
                                      <p:cBhvr>
                                        <p:cTn id="92" dur="1000"/>
                                        <p:tgtEl>
                                          <p:spTgt spid="15"/>
                                        </p:tgtEl>
                                        <p:attrNameLst>
                                          <p:attrName>style.rotation</p:attrName>
                                        </p:attrNameLst>
                                      </p:cBhvr>
                                      <p:tavLst>
                                        <p:tav tm="0">
                                          <p:val>
                                            <p:fltVal val="0"/>
                                          </p:val>
                                        </p:tav>
                                        <p:tav tm="100000">
                                          <p:val>
                                            <p:fltVal val="90"/>
                                          </p:val>
                                        </p:tav>
                                      </p:tavLst>
                                    </p:anim>
                                    <p:animEffect transition="out" filter="fade">
                                      <p:cBhvr>
                                        <p:cTn id="93" dur="1000"/>
                                        <p:tgtEl>
                                          <p:spTgt spid="15"/>
                                        </p:tgtEl>
                                      </p:cBhvr>
                                    </p:animEffect>
                                    <p:set>
                                      <p:cBhvr>
                                        <p:cTn id="94" dur="1" fill="hold">
                                          <p:stCondLst>
                                            <p:cond delay="999"/>
                                          </p:stCondLst>
                                        </p:cTn>
                                        <p:tgtEl>
                                          <p:spTgt spid="15"/>
                                        </p:tgtEl>
                                        <p:attrNameLst>
                                          <p:attrName>style.visibility</p:attrName>
                                        </p:attrNameLst>
                                      </p:cBhvr>
                                      <p:to>
                                        <p:strVal val="hidden"/>
                                      </p:to>
                                    </p:set>
                                  </p:childTnLst>
                                </p:cTn>
                              </p:par>
                              <p:par>
                                <p:cTn id="95" presetID="31" presetClass="exit" presetSubtype="0" fill="hold" grpId="0" nodeType="withEffect">
                                  <p:stCondLst>
                                    <p:cond delay="0"/>
                                  </p:stCondLst>
                                  <p:childTnLst>
                                    <p:anim calcmode="lin" valueType="num">
                                      <p:cBhvr>
                                        <p:cTn id="96" dur="1000"/>
                                        <p:tgtEl>
                                          <p:spTgt spid="16"/>
                                        </p:tgtEl>
                                        <p:attrNameLst>
                                          <p:attrName>ppt_w</p:attrName>
                                        </p:attrNameLst>
                                      </p:cBhvr>
                                      <p:tavLst>
                                        <p:tav tm="0">
                                          <p:val>
                                            <p:strVal val="ppt_w"/>
                                          </p:val>
                                        </p:tav>
                                        <p:tav tm="100000">
                                          <p:val>
                                            <p:fltVal val="0"/>
                                          </p:val>
                                        </p:tav>
                                      </p:tavLst>
                                    </p:anim>
                                    <p:anim calcmode="lin" valueType="num">
                                      <p:cBhvr>
                                        <p:cTn id="97" dur="1000"/>
                                        <p:tgtEl>
                                          <p:spTgt spid="16"/>
                                        </p:tgtEl>
                                        <p:attrNameLst>
                                          <p:attrName>ppt_h</p:attrName>
                                        </p:attrNameLst>
                                      </p:cBhvr>
                                      <p:tavLst>
                                        <p:tav tm="0">
                                          <p:val>
                                            <p:strVal val="ppt_h"/>
                                          </p:val>
                                        </p:tav>
                                        <p:tav tm="100000">
                                          <p:val>
                                            <p:fltVal val="0"/>
                                          </p:val>
                                        </p:tav>
                                      </p:tavLst>
                                    </p:anim>
                                    <p:anim calcmode="lin" valueType="num">
                                      <p:cBhvr>
                                        <p:cTn id="98" dur="1000"/>
                                        <p:tgtEl>
                                          <p:spTgt spid="16"/>
                                        </p:tgtEl>
                                        <p:attrNameLst>
                                          <p:attrName>style.rotation</p:attrName>
                                        </p:attrNameLst>
                                      </p:cBhvr>
                                      <p:tavLst>
                                        <p:tav tm="0">
                                          <p:val>
                                            <p:fltVal val="0"/>
                                          </p:val>
                                        </p:tav>
                                        <p:tav tm="100000">
                                          <p:val>
                                            <p:fltVal val="90"/>
                                          </p:val>
                                        </p:tav>
                                      </p:tavLst>
                                    </p:anim>
                                    <p:animEffect transition="out" filter="fade">
                                      <p:cBhvr>
                                        <p:cTn id="99" dur="1000"/>
                                        <p:tgtEl>
                                          <p:spTgt spid="16"/>
                                        </p:tgtEl>
                                      </p:cBhvr>
                                    </p:animEffect>
                                    <p:set>
                                      <p:cBhvr>
                                        <p:cTn id="100" dur="1" fill="hold">
                                          <p:stCondLst>
                                            <p:cond delay="999"/>
                                          </p:stCondLst>
                                        </p:cTn>
                                        <p:tgtEl>
                                          <p:spTgt spid="16"/>
                                        </p:tgtEl>
                                        <p:attrNameLst>
                                          <p:attrName>style.visibility</p:attrName>
                                        </p:attrNameLst>
                                      </p:cBhvr>
                                      <p:to>
                                        <p:strVal val="hidden"/>
                                      </p:to>
                                    </p:set>
                                  </p:childTnLst>
                                </p:cTn>
                              </p:par>
                              <p:par>
                                <p:cTn id="101" presetID="31" presetClass="exit" presetSubtype="0" fill="hold" grpId="0" nodeType="withEffect">
                                  <p:stCondLst>
                                    <p:cond delay="0"/>
                                  </p:stCondLst>
                                  <p:childTnLst>
                                    <p:anim calcmode="lin" valueType="num">
                                      <p:cBhvr>
                                        <p:cTn id="102" dur="1000"/>
                                        <p:tgtEl>
                                          <p:spTgt spid="17"/>
                                        </p:tgtEl>
                                        <p:attrNameLst>
                                          <p:attrName>ppt_w</p:attrName>
                                        </p:attrNameLst>
                                      </p:cBhvr>
                                      <p:tavLst>
                                        <p:tav tm="0">
                                          <p:val>
                                            <p:strVal val="ppt_w"/>
                                          </p:val>
                                        </p:tav>
                                        <p:tav tm="100000">
                                          <p:val>
                                            <p:fltVal val="0"/>
                                          </p:val>
                                        </p:tav>
                                      </p:tavLst>
                                    </p:anim>
                                    <p:anim calcmode="lin" valueType="num">
                                      <p:cBhvr>
                                        <p:cTn id="103" dur="1000"/>
                                        <p:tgtEl>
                                          <p:spTgt spid="17"/>
                                        </p:tgtEl>
                                        <p:attrNameLst>
                                          <p:attrName>ppt_h</p:attrName>
                                        </p:attrNameLst>
                                      </p:cBhvr>
                                      <p:tavLst>
                                        <p:tav tm="0">
                                          <p:val>
                                            <p:strVal val="ppt_h"/>
                                          </p:val>
                                        </p:tav>
                                        <p:tav tm="100000">
                                          <p:val>
                                            <p:fltVal val="0"/>
                                          </p:val>
                                        </p:tav>
                                      </p:tavLst>
                                    </p:anim>
                                    <p:anim calcmode="lin" valueType="num">
                                      <p:cBhvr>
                                        <p:cTn id="104" dur="1000"/>
                                        <p:tgtEl>
                                          <p:spTgt spid="17"/>
                                        </p:tgtEl>
                                        <p:attrNameLst>
                                          <p:attrName>style.rotation</p:attrName>
                                        </p:attrNameLst>
                                      </p:cBhvr>
                                      <p:tavLst>
                                        <p:tav tm="0">
                                          <p:val>
                                            <p:fltVal val="0"/>
                                          </p:val>
                                        </p:tav>
                                        <p:tav tm="100000">
                                          <p:val>
                                            <p:fltVal val="90"/>
                                          </p:val>
                                        </p:tav>
                                      </p:tavLst>
                                    </p:anim>
                                    <p:animEffect transition="out" filter="fade">
                                      <p:cBhvr>
                                        <p:cTn id="105" dur="1000"/>
                                        <p:tgtEl>
                                          <p:spTgt spid="17"/>
                                        </p:tgtEl>
                                      </p:cBhvr>
                                    </p:animEffect>
                                    <p:set>
                                      <p:cBhvr>
                                        <p:cTn id="106" dur="1" fill="hold">
                                          <p:stCondLst>
                                            <p:cond delay="9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8" grpId="0" animBg="1"/>
      <p:bldP spid="9" grpId="0" animBg="1"/>
      <p:bldP spid="10" grpId="0" animBg="1"/>
      <p:bldP spid="15" grpId="0" animBg="1"/>
      <p:bldP spid="16" grpId="0" animBg="1"/>
      <p:bldP spid="17" grpId="0" animBg="1"/>
      <p:bldP spid="1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97098" y="1020128"/>
            <a:ext cx="9535478" cy="533043"/>
          </a:xfrm>
          <a:prstGeom prst="rect">
            <a:avLst/>
          </a:prstGeom>
          <a:noFill/>
          <a:ln/>
        </p:spPr>
        <p:txBody>
          <a:bodyPr wrap="none" lIns="0" tIns="0" rIns="0" bIns="0" rtlCol="0" anchor="t"/>
          <a:lstStyle/>
          <a:p>
            <a:pPr marL="0" indent="0" algn="l">
              <a:lnSpc>
                <a:spcPts val="4150"/>
              </a:lnSpc>
              <a:buNone/>
            </a:pPr>
            <a:r>
              <a:rPr lang="en-US" sz="3350" b="1" dirty="0">
                <a:solidFill>
                  <a:srgbClr val="000000"/>
                </a:solidFill>
                <a:latin typeface="Inter Bold" pitchFamily="34" charset="0"/>
                <a:ea typeface="Inter Bold" pitchFamily="34" charset="-122"/>
                <a:cs typeface="Inter Bold" pitchFamily="34" charset="-120"/>
              </a:rPr>
              <a:t>CÁC CÔNG CỤ AI PHỔ BIẾN TRONG GIÁO DỤC</a:t>
            </a:r>
            <a:endParaRPr lang="en-US" sz="3350" dirty="0"/>
          </a:p>
        </p:txBody>
      </p:sp>
      <p:pic>
        <p:nvPicPr>
          <p:cNvPr id="3" name="Image 0" descr="preencoded.png"/>
          <p:cNvPicPr>
            <a:picLocks noChangeAspect="1"/>
          </p:cNvPicPr>
          <p:nvPr/>
        </p:nvPicPr>
        <p:blipFill>
          <a:blip r:embed="rId3"/>
          <a:stretch>
            <a:fillRect/>
          </a:stretch>
        </p:blipFill>
        <p:spPr>
          <a:xfrm>
            <a:off x="604718" y="2005965"/>
            <a:ext cx="4382691" cy="2047280"/>
          </a:xfrm>
          <a:prstGeom prst="rect">
            <a:avLst/>
          </a:prstGeom>
        </p:spPr>
      </p:pic>
      <p:pic>
        <p:nvPicPr>
          <p:cNvPr id="4" name="Image 1" descr="preencoded.png"/>
          <p:cNvPicPr>
            <a:picLocks noChangeAspect="1"/>
          </p:cNvPicPr>
          <p:nvPr/>
        </p:nvPicPr>
        <p:blipFill>
          <a:blip r:embed="rId4"/>
          <a:stretch>
            <a:fillRect/>
          </a:stretch>
        </p:blipFill>
        <p:spPr>
          <a:xfrm>
            <a:off x="5123855" y="2005965"/>
            <a:ext cx="4382691" cy="2047280"/>
          </a:xfrm>
          <a:prstGeom prst="rect">
            <a:avLst/>
          </a:prstGeom>
        </p:spPr>
      </p:pic>
      <p:pic>
        <p:nvPicPr>
          <p:cNvPr id="5" name="Image 2" descr="preencoded.png"/>
          <p:cNvPicPr>
            <a:picLocks noChangeAspect="1"/>
          </p:cNvPicPr>
          <p:nvPr/>
        </p:nvPicPr>
        <p:blipFill>
          <a:blip r:embed="rId5"/>
          <a:stretch>
            <a:fillRect/>
          </a:stretch>
        </p:blipFill>
        <p:spPr>
          <a:xfrm>
            <a:off x="9642991" y="2005965"/>
            <a:ext cx="4382691" cy="2047280"/>
          </a:xfrm>
          <a:prstGeom prst="rect">
            <a:avLst/>
          </a:prstGeom>
        </p:spPr>
      </p:pic>
      <p:sp>
        <p:nvSpPr>
          <p:cNvPr id="6" name="Shape 1"/>
          <p:cNvSpPr/>
          <p:nvPr/>
        </p:nvSpPr>
        <p:spPr>
          <a:xfrm>
            <a:off x="597098" y="5851739"/>
            <a:ext cx="13436203" cy="22860"/>
          </a:xfrm>
          <a:prstGeom prst="roundRect">
            <a:avLst>
              <a:gd name="adj" fmla="val 313467"/>
            </a:avLst>
          </a:prstGeom>
          <a:solidFill>
            <a:srgbClr val="C0C1D7"/>
          </a:solidFill>
          <a:ln/>
        </p:spPr>
      </p:sp>
      <p:sp>
        <p:nvSpPr>
          <p:cNvPr id="7" name="Shape 2"/>
          <p:cNvSpPr/>
          <p:nvPr/>
        </p:nvSpPr>
        <p:spPr>
          <a:xfrm>
            <a:off x="3891320" y="5510625"/>
            <a:ext cx="22860" cy="341114"/>
          </a:xfrm>
          <a:prstGeom prst="roundRect">
            <a:avLst>
              <a:gd name="adj" fmla="val 313467"/>
            </a:avLst>
          </a:prstGeom>
          <a:solidFill>
            <a:srgbClr val="C0C1D7"/>
          </a:solidFill>
          <a:ln/>
        </p:spPr>
      </p:sp>
      <p:sp>
        <p:nvSpPr>
          <p:cNvPr id="8" name="Shape 3"/>
          <p:cNvSpPr/>
          <p:nvPr/>
        </p:nvSpPr>
        <p:spPr>
          <a:xfrm>
            <a:off x="3838813" y="5787802"/>
            <a:ext cx="127873" cy="127873"/>
          </a:xfrm>
          <a:prstGeom prst="roundRect">
            <a:avLst>
              <a:gd name="adj" fmla="val 357542"/>
            </a:avLst>
          </a:prstGeom>
          <a:solidFill>
            <a:srgbClr val="4950BC"/>
          </a:solidFill>
          <a:ln/>
        </p:spPr>
      </p:sp>
      <p:sp>
        <p:nvSpPr>
          <p:cNvPr id="9" name="Text 4"/>
          <p:cNvSpPr/>
          <p:nvPr/>
        </p:nvSpPr>
        <p:spPr>
          <a:xfrm>
            <a:off x="2671882" y="4356854"/>
            <a:ext cx="2461855" cy="266462"/>
          </a:xfrm>
          <a:prstGeom prst="rect">
            <a:avLst/>
          </a:prstGeom>
          <a:noFill/>
          <a:ln/>
        </p:spPr>
        <p:txBody>
          <a:bodyPr wrap="none" lIns="0" tIns="0" rIns="0" bIns="0" rtlCol="0" anchor="t"/>
          <a:lstStyle/>
          <a:p>
            <a:pPr marL="0" indent="0" algn="ctr">
              <a:lnSpc>
                <a:spcPts val="2050"/>
              </a:lnSpc>
              <a:buNone/>
            </a:pPr>
            <a:r>
              <a:rPr lang="en-US" sz="2000" b="1" dirty="0">
                <a:solidFill>
                  <a:srgbClr val="272525"/>
                </a:solidFill>
                <a:latin typeface="Inter Bold" pitchFamily="34" charset="0"/>
                <a:ea typeface="Inter Bold" pitchFamily="34" charset="-122"/>
                <a:cs typeface="Inter Bold" pitchFamily="34" charset="-120"/>
              </a:rPr>
              <a:t>Trợ Lý Học Tập Cá Nhân</a:t>
            </a:r>
            <a:endParaRPr lang="en-US" sz="2000" dirty="0"/>
          </a:p>
        </p:txBody>
      </p:sp>
      <p:sp>
        <p:nvSpPr>
          <p:cNvPr id="10" name="Text 5"/>
          <p:cNvSpPr/>
          <p:nvPr/>
        </p:nvSpPr>
        <p:spPr>
          <a:xfrm>
            <a:off x="767596" y="4725591"/>
            <a:ext cx="6270427" cy="545783"/>
          </a:xfrm>
          <a:prstGeom prst="rect">
            <a:avLst/>
          </a:prstGeom>
          <a:noFill/>
          <a:ln/>
        </p:spPr>
        <p:txBody>
          <a:bodyPr wrap="square" lIns="0" tIns="0" rIns="0" bIns="0" rtlCol="0" anchor="t"/>
          <a:lstStyle/>
          <a:p>
            <a:pPr marL="0" indent="0" algn="ctr">
              <a:lnSpc>
                <a:spcPts val="2100"/>
              </a:lnSpc>
              <a:buNone/>
            </a:pPr>
            <a:r>
              <a:rPr lang="en-US" sz="1600" dirty="0">
                <a:solidFill>
                  <a:srgbClr val="272525"/>
                </a:solidFill>
                <a:latin typeface="Inter" pitchFamily="34" charset="0"/>
                <a:ea typeface="Inter" pitchFamily="34" charset="-122"/>
                <a:cs typeface="Inter" pitchFamily="34" charset="-120"/>
              </a:rPr>
              <a:t>Các mô hình ngôn ngữ lớn (LLM) như </a:t>
            </a:r>
            <a:r>
              <a:rPr lang="en-US" sz="1600" b="1" dirty="0">
                <a:solidFill>
                  <a:srgbClr val="272525"/>
                </a:solidFill>
                <a:latin typeface="Inter" pitchFamily="34" charset="0"/>
                <a:ea typeface="Inter" pitchFamily="34" charset="-122"/>
                <a:cs typeface="Inter" pitchFamily="34" charset="-120"/>
              </a:rPr>
              <a:t>ChatGPT</a:t>
            </a:r>
            <a:r>
              <a:rPr lang="en-US" sz="1600" dirty="0">
                <a:solidFill>
                  <a:srgbClr val="272525"/>
                </a:solidFill>
                <a:latin typeface="Inter" pitchFamily="34" charset="0"/>
                <a:ea typeface="Inter" pitchFamily="34" charset="-122"/>
                <a:cs typeface="Inter" pitchFamily="34" charset="-120"/>
              </a:rPr>
              <a:t> và </a:t>
            </a:r>
            <a:r>
              <a:rPr lang="en-US" sz="1600" b="1" dirty="0">
                <a:solidFill>
                  <a:srgbClr val="272525"/>
                </a:solidFill>
                <a:latin typeface="Inter" pitchFamily="34" charset="0"/>
                <a:ea typeface="Inter" pitchFamily="34" charset="-122"/>
                <a:cs typeface="Inter" pitchFamily="34" charset="-120"/>
              </a:rPr>
              <a:t>Gemini</a:t>
            </a:r>
            <a:r>
              <a:rPr lang="en-US" sz="1600" dirty="0">
                <a:solidFill>
                  <a:srgbClr val="272525"/>
                </a:solidFill>
                <a:latin typeface="Inter" pitchFamily="34" charset="0"/>
                <a:ea typeface="Inter" pitchFamily="34" charset="-122"/>
                <a:cs typeface="Inter" pitchFamily="34" charset="-120"/>
              </a:rPr>
              <a:t> đóng vai trò là gia sư 24/7, giải đáp thắc mắc, tóm tắt nội dung và luyện tập đối thoại.</a:t>
            </a:r>
            <a:endParaRPr lang="en-US" sz="1600" dirty="0"/>
          </a:p>
        </p:txBody>
      </p:sp>
      <p:sp>
        <p:nvSpPr>
          <p:cNvPr id="11" name="Shape 6"/>
          <p:cNvSpPr/>
          <p:nvPr/>
        </p:nvSpPr>
        <p:spPr>
          <a:xfrm>
            <a:off x="7303651" y="5851739"/>
            <a:ext cx="22860" cy="341114"/>
          </a:xfrm>
          <a:prstGeom prst="roundRect">
            <a:avLst>
              <a:gd name="adj" fmla="val 313467"/>
            </a:avLst>
          </a:prstGeom>
          <a:solidFill>
            <a:srgbClr val="C0C1D7"/>
          </a:solidFill>
          <a:ln/>
        </p:spPr>
      </p:sp>
      <p:sp>
        <p:nvSpPr>
          <p:cNvPr id="12" name="Shape 7"/>
          <p:cNvSpPr/>
          <p:nvPr/>
        </p:nvSpPr>
        <p:spPr>
          <a:xfrm>
            <a:off x="7251144" y="5787802"/>
            <a:ext cx="127873" cy="127873"/>
          </a:xfrm>
          <a:prstGeom prst="roundRect">
            <a:avLst>
              <a:gd name="adj" fmla="val 357542"/>
            </a:avLst>
          </a:prstGeom>
          <a:solidFill>
            <a:srgbClr val="4950BC"/>
          </a:solidFill>
          <a:ln/>
        </p:spPr>
      </p:sp>
      <p:sp>
        <p:nvSpPr>
          <p:cNvPr id="13" name="Text 8"/>
          <p:cNvSpPr/>
          <p:nvPr/>
        </p:nvSpPr>
        <p:spPr>
          <a:xfrm>
            <a:off x="6101358" y="6294834"/>
            <a:ext cx="2427565" cy="266462"/>
          </a:xfrm>
          <a:prstGeom prst="rect">
            <a:avLst/>
          </a:prstGeom>
          <a:noFill/>
          <a:ln/>
        </p:spPr>
        <p:txBody>
          <a:bodyPr wrap="none" lIns="0" tIns="0" rIns="0" bIns="0" rtlCol="0" anchor="t"/>
          <a:lstStyle/>
          <a:p>
            <a:pPr marL="0" indent="0" algn="ctr">
              <a:lnSpc>
                <a:spcPts val="2050"/>
              </a:lnSpc>
              <a:buNone/>
            </a:pPr>
            <a:r>
              <a:rPr lang="en-US" sz="2000" b="1" dirty="0">
                <a:solidFill>
                  <a:srgbClr val="272525"/>
                </a:solidFill>
                <a:latin typeface="Inter Bold" pitchFamily="34" charset="0"/>
                <a:ea typeface="Inter Bold" pitchFamily="34" charset="-122"/>
                <a:cs typeface="Inter Bold" pitchFamily="34" charset="-120"/>
              </a:rPr>
              <a:t>Tạo Nội Dung &amp; Tài Liệu</a:t>
            </a:r>
            <a:endParaRPr lang="en-US" sz="2000" dirty="0"/>
          </a:p>
        </p:txBody>
      </p:sp>
      <p:sp>
        <p:nvSpPr>
          <p:cNvPr id="14" name="Text 9"/>
          <p:cNvSpPr/>
          <p:nvPr/>
        </p:nvSpPr>
        <p:spPr>
          <a:xfrm>
            <a:off x="4179927" y="6663571"/>
            <a:ext cx="6270427" cy="545783"/>
          </a:xfrm>
          <a:prstGeom prst="rect">
            <a:avLst/>
          </a:prstGeom>
          <a:noFill/>
          <a:ln/>
        </p:spPr>
        <p:txBody>
          <a:bodyPr wrap="square" lIns="0" tIns="0" rIns="0" bIns="0" rtlCol="0" anchor="t"/>
          <a:lstStyle/>
          <a:p>
            <a:pPr marL="0" indent="0" algn="ctr">
              <a:lnSpc>
                <a:spcPts val="2100"/>
              </a:lnSpc>
              <a:buNone/>
            </a:pPr>
            <a:r>
              <a:rPr lang="en-US" sz="1600" dirty="0">
                <a:solidFill>
                  <a:srgbClr val="272525"/>
                </a:solidFill>
                <a:latin typeface="Inter" pitchFamily="34" charset="0"/>
                <a:ea typeface="Inter" pitchFamily="34" charset="-122"/>
                <a:cs typeface="Inter" pitchFamily="34" charset="-120"/>
              </a:rPr>
              <a:t>Các công cụ như </a:t>
            </a:r>
            <a:r>
              <a:rPr lang="en-US" sz="1600" b="1" dirty="0">
                <a:solidFill>
                  <a:srgbClr val="272525"/>
                </a:solidFill>
                <a:latin typeface="Inter" pitchFamily="34" charset="0"/>
                <a:ea typeface="Inter" pitchFamily="34" charset="-122"/>
                <a:cs typeface="Inter" pitchFamily="34" charset="-120"/>
              </a:rPr>
              <a:t>Quizizz AI</a:t>
            </a:r>
            <a:r>
              <a:rPr lang="en-US" sz="1600" dirty="0">
                <a:solidFill>
                  <a:srgbClr val="272525"/>
                </a:solidFill>
                <a:latin typeface="Inter" pitchFamily="34" charset="0"/>
                <a:ea typeface="Inter" pitchFamily="34" charset="-122"/>
                <a:cs typeface="Inter" pitchFamily="34" charset="-120"/>
              </a:rPr>
              <a:t> hay </a:t>
            </a:r>
            <a:r>
              <a:rPr lang="en-US" sz="1600" b="1" dirty="0">
                <a:solidFill>
                  <a:srgbClr val="272525"/>
                </a:solidFill>
                <a:latin typeface="Inter" pitchFamily="34" charset="0"/>
                <a:ea typeface="Inter" pitchFamily="34" charset="-122"/>
                <a:cs typeface="Inter" pitchFamily="34" charset="-120"/>
              </a:rPr>
              <a:t>Copilot</a:t>
            </a:r>
            <a:r>
              <a:rPr lang="en-US" sz="1600" dirty="0">
                <a:solidFill>
                  <a:srgbClr val="272525"/>
                </a:solidFill>
                <a:latin typeface="Inter" pitchFamily="34" charset="0"/>
                <a:ea typeface="Inter" pitchFamily="34" charset="-122"/>
                <a:cs typeface="Inter" pitchFamily="34" charset="-120"/>
              </a:rPr>
              <a:t> giúp giáo viên nhanh chóng tạo bài giảng, câu đố, hay phác thảo bài tập dựa trên chủ đề đầu vào.</a:t>
            </a:r>
            <a:endParaRPr lang="en-US" sz="1600" dirty="0"/>
          </a:p>
        </p:txBody>
      </p:sp>
      <p:sp>
        <p:nvSpPr>
          <p:cNvPr id="15" name="Shape 10"/>
          <p:cNvSpPr/>
          <p:nvPr/>
        </p:nvSpPr>
        <p:spPr>
          <a:xfrm>
            <a:off x="10716101" y="5510625"/>
            <a:ext cx="22860" cy="341114"/>
          </a:xfrm>
          <a:prstGeom prst="roundRect">
            <a:avLst>
              <a:gd name="adj" fmla="val 313467"/>
            </a:avLst>
          </a:prstGeom>
          <a:solidFill>
            <a:srgbClr val="C0C1D7"/>
          </a:solidFill>
          <a:ln/>
        </p:spPr>
      </p:sp>
      <p:sp>
        <p:nvSpPr>
          <p:cNvPr id="16" name="Shape 11"/>
          <p:cNvSpPr/>
          <p:nvPr/>
        </p:nvSpPr>
        <p:spPr>
          <a:xfrm>
            <a:off x="10663595" y="5787802"/>
            <a:ext cx="127873" cy="127873"/>
          </a:xfrm>
          <a:prstGeom prst="roundRect">
            <a:avLst>
              <a:gd name="adj" fmla="val 357542"/>
            </a:avLst>
          </a:prstGeom>
          <a:solidFill>
            <a:srgbClr val="4950BC"/>
          </a:solidFill>
          <a:ln/>
        </p:spPr>
      </p:sp>
      <p:sp>
        <p:nvSpPr>
          <p:cNvPr id="17" name="Text 12"/>
          <p:cNvSpPr/>
          <p:nvPr/>
        </p:nvSpPr>
        <p:spPr>
          <a:xfrm>
            <a:off x="9179123" y="4356854"/>
            <a:ext cx="3096697" cy="266462"/>
          </a:xfrm>
          <a:prstGeom prst="rect">
            <a:avLst/>
          </a:prstGeom>
          <a:noFill/>
          <a:ln/>
        </p:spPr>
        <p:txBody>
          <a:bodyPr wrap="none" lIns="0" tIns="0" rIns="0" bIns="0" rtlCol="0" anchor="t"/>
          <a:lstStyle/>
          <a:p>
            <a:pPr marL="0" indent="0" algn="ctr">
              <a:lnSpc>
                <a:spcPts val="2050"/>
              </a:lnSpc>
              <a:buNone/>
            </a:pPr>
            <a:r>
              <a:rPr lang="en-US" sz="2000" b="1" dirty="0">
                <a:solidFill>
                  <a:srgbClr val="272525"/>
                </a:solidFill>
                <a:latin typeface="Inter Bold" pitchFamily="34" charset="0"/>
                <a:ea typeface="Inter Bold" pitchFamily="34" charset="-122"/>
                <a:cs typeface="Inter Bold" pitchFamily="34" charset="-120"/>
              </a:rPr>
              <a:t>Chấm Bài Tự Động &amp; Đánh Giá</a:t>
            </a:r>
            <a:endParaRPr lang="en-US" sz="2000" dirty="0"/>
          </a:p>
        </p:txBody>
      </p:sp>
      <p:sp>
        <p:nvSpPr>
          <p:cNvPr id="18" name="Text 13"/>
          <p:cNvSpPr/>
          <p:nvPr/>
        </p:nvSpPr>
        <p:spPr>
          <a:xfrm>
            <a:off x="7592258" y="4725591"/>
            <a:ext cx="6270546" cy="423505"/>
          </a:xfrm>
          <a:prstGeom prst="rect">
            <a:avLst/>
          </a:prstGeom>
          <a:noFill/>
          <a:ln/>
        </p:spPr>
        <p:txBody>
          <a:bodyPr wrap="square" lIns="0" tIns="0" rIns="0" bIns="0" rtlCol="0" anchor="t"/>
          <a:lstStyle/>
          <a:p>
            <a:pPr marL="0" indent="0" algn="ctr">
              <a:lnSpc>
                <a:spcPts val="2100"/>
              </a:lnSpc>
              <a:buNone/>
            </a:pPr>
            <a:r>
              <a:rPr lang="en-US" sz="1600" dirty="0">
                <a:solidFill>
                  <a:srgbClr val="272525"/>
                </a:solidFill>
                <a:latin typeface="Inter" pitchFamily="34" charset="0"/>
                <a:ea typeface="Inter" pitchFamily="34" charset="-122"/>
                <a:cs typeface="Inter" pitchFamily="34" charset="-120"/>
              </a:rPr>
              <a:t>Hệ thống như </a:t>
            </a:r>
            <a:r>
              <a:rPr lang="en-US" sz="1600" b="1" dirty="0">
                <a:solidFill>
                  <a:srgbClr val="272525"/>
                </a:solidFill>
                <a:latin typeface="Inter" pitchFamily="34" charset="0"/>
                <a:ea typeface="Inter" pitchFamily="34" charset="-122"/>
                <a:cs typeface="Inter" pitchFamily="34" charset="-120"/>
              </a:rPr>
              <a:t>Gradescope</a:t>
            </a:r>
            <a:r>
              <a:rPr lang="en-US" sz="1600" dirty="0">
                <a:solidFill>
                  <a:srgbClr val="272525"/>
                </a:solidFill>
                <a:latin typeface="Inter" pitchFamily="34" charset="0"/>
                <a:ea typeface="Inter" pitchFamily="34" charset="-122"/>
                <a:cs typeface="Inter" pitchFamily="34" charset="-120"/>
              </a:rPr>
              <a:t> giúp tự động hóa việc chấm điểm cho cả bài tập lập trình, bài luận và bài thi, tiết kiệm thời gian đáng kể cho giảng viên</a:t>
            </a:r>
            <a:r>
              <a:rPr lang="en-US" sz="2400" dirty="0">
                <a:solidFill>
                  <a:srgbClr val="272525"/>
                </a:solidFill>
                <a:latin typeface="Inter" pitchFamily="34" charset="0"/>
                <a:ea typeface="Inter" pitchFamily="34" charset="-122"/>
                <a:cs typeface="Inter" pitchFamily="34" charset="-120"/>
              </a:rPr>
              <a:t>.</a:t>
            </a:r>
            <a:endParaRPr lang="en-US" sz="2400" dirty="0"/>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1250"/>
                                        <p:tgtEl>
                                          <p:spTgt spid="3"/>
                                        </p:tgtEl>
                                      </p:cBhvr>
                                    </p:animEffect>
                                  </p:childTnLst>
                                </p:cTn>
                              </p:par>
                              <p:par>
                                <p:cTn id="14" presetID="21" presetClass="entr" presetSubtype="1"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1250"/>
                                        <p:tgtEl>
                                          <p:spTgt spid="4"/>
                                        </p:tgtEl>
                                      </p:cBhvr>
                                    </p:animEffect>
                                  </p:childTnLst>
                                </p:cTn>
                              </p:par>
                              <p:par>
                                <p:cTn id="17" presetID="21" presetClass="entr" presetSubtype="1" fill="hold"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heel(1)">
                                      <p:cBhvr>
                                        <p:cTn id="19" dur="125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00"/>
                                        <p:tgtEl>
                                          <p:spTgt spid="13"/>
                                        </p:tgtEl>
                                      </p:cBhvr>
                                    </p:animEffect>
                                    <p:anim calcmode="lin" valueType="num">
                                      <p:cBhvr>
                                        <p:cTn id="30" dur="1000" fill="hold"/>
                                        <p:tgtEl>
                                          <p:spTgt spid="13"/>
                                        </p:tgtEl>
                                        <p:attrNameLst>
                                          <p:attrName>ppt_x</p:attrName>
                                        </p:attrNameLst>
                                      </p:cBhvr>
                                      <p:tavLst>
                                        <p:tav tm="0">
                                          <p:val>
                                            <p:strVal val="#ppt_x"/>
                                          </p:val>
                                        </p:tav>
                                        <p:tav tm="100000">
                                          <p:val>
                                            <p:strVal val="#ppt_x"/>
                                          </p:val>
                                        </p:tav>
                                      </p:tavLst>
                                    </p:anim>
                                    <p:anim calcmode="lin" valueType="num">
                                      <p:cBhvr>
                                        <p:cTn id="31" dur="1000" fill="hold"/>
                                        <p:tgtEl>
                                          <p:spTgt spid="13"/>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1000"/>
                                        <p:tgtEl>
                                          <p:spTgt spid="17"/>
                                        </p:tgtEl>
                                      </p:cBhvr>
                                    </p:animEffect>
                                    <p:anim calcmode="lin" valueType="num">
                                      <p:cBhvr>
                                        <p:cTn id="35" dur="1000" fill="hold"/>
                                        <p:tgtEl>
                                          <p:spTgt spid="17"/>
                                        </p:tgtEl>
                                        <p:attrNameLst>
                                          <p:attrName>ppt_x</p:attrName>
                                        </p:attrNameLst>
                                      </p:cBhvr>
                                      <p:tavLst>
                                        <p:tav tm="0">
                                          <p:val>
                                            <p:strVal val="#ppt_x"/>
                                          </p:val>
                                        </p:tav>
                                        <p:tav tm="100000">
                                          <p:val>
                                            <p:strVal val="#ppt_x"/>
                                          </p:val>
                                        </p:tav>
                                      </p:tavLst>
                                    </p:anim>
                                    <p:anim calcmode="lin" valueType="num">
                                      <p:cBhvr>
                                        <p:cTn id="36"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500"/>
                                        <p:tgtEl>
                                          <p:spTgt spid="6"/>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1000"/>
                                        <p:tgtEl>
                                          <p:spTgt spid="10"/>
                                        </p:tgtEl>
                                      </p:cBhvr>
                                    </p:animEffect>
                                    <p:anim calcmode="lin" valueType="num">
                                      <p:cBhvr>
                                        <p:cTn id="47" dur="1000" fill="hold"/>
                                        <p:tgtEl>
                                          <p:spTgt spid="10"/>
                                        </p:tgtEl>
                                        <p:attrNameLst>
                                          <p:attrName>ppt_x</p:attrName>
                                        </p:attrNameLst>
                                      </p:cBhvr>
                                      <p:tavLst>
                                        <p:tav tm="0">
                                          <p:val>
                                            <p:strVal val="#ppt_x"/>
                                          </p:val>
                                        </p:tav>
                                        <p:tav tm="100000">
                                          <p:val>
                                            <p:strVal val="#ppt_x"/>
                                          </p:val>
                                        </p:tav>
                                      </p:tavLst>
                                    </p:anim>
                                    <p:anim calcmode="lin" valueType="num">
                                      <p:cBhvr>
                                        <p:cTn id="48" dur="1000" fill="hold"/>
                                        <p:tgtEl>
                                          <p:spTgt spid="10"/>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7"/>
                                        </p:tgtEl>
                                        <p:attrNameLst>
                                          <p:attrName>style.visibility</p:attrName>
                                        </p:attrNameLst>
                                      </p:cBhvr>
                                      <p:to>
                                        <p:strVal val="visible"/>
                                      </p:to>
                                    </p:set>
                                    <p:animEffect transition="in" filter="fade">
                                      <p:cBhvr>
                                        <p:cTn id="51" dur="1000"/>
                                        <p:tgtEl>
                                          <p:spTgt spid="7"/>
                                        </p:tgtEl>
                                      </p:cBhvr>
                                    </p:animEffect>
                                    <p:anim calcmode="lin" valueType="num">
                                      <p:cBhvr>
                                        <p:cTn id="52" dur="1000" fill="hold"/>
                                        <p:tgtEl>
                                          <p:spTgt spid="7"/>
                                        </p:tgtEl>
                                        <p:attrNameLst>
                                          <p:attrName>ppt_x</p:attrName>
                                        </p:attrNameLst>
                                      </p:cBhvr>
                                      <p:tavLst>
                                        <p:tav tm="0">
                                          <p:val>
                                            <p:strVal val="#ppt_x"/>
                                          </p:val>
                                        </p:tav>
                                        <p:tav tm="100000">
                                          <p:val>
                                            <p:strVal val="#ppt_x"/>
                                          </p:val>
                                        </p:tav>
                                      </p:tavLst>
                                    </p:anim>
                                    <p:anim calcmode="lin" valueType="num">
                                      <p:cBhvr>
                                        <p:cTn id="53" dur="1000" fill="hold"/>
                                        <p:tgtEl>
                                          <p:spTgt spid="7"/>
                                        </p:tgtEl>
                                        <p:attrNameLst>
                                          <p:attrName>ppt_y</p:attrName>
                                        </p:attrNameLst>
                                      </p:cBhvr>
                                      <p:tavLst>
                                        <p:tav tm="0">
                                          <p:val>
                                            <p:strVal val="#ppt_y+.1"/>
                                          </p:val>
                                        </p:tav>
                                        <p:tav tm="100000">
                                          <p:val>
                                            <p:strVal val="#ppt_y"/>
                                          </p:val>
                                        </p:tav>
                                      </p:tavLst>
                                    </p:anim>
                                  </p:childTnLst>
                                </p:cTn>
                              </p:par>
                              <p:par>
                                <p:cTn id="54" presetID="10" presetClass="entr" presetSubtype="0" fill="hold" nodeType="withEffect">
                                  <p:stCondLst>
                                    <p:cond delay="0"/>
                                  </p:stCondLst>
                                  <p:childTnLst>
                                    <p:set>
                                      <p:cBhvr>
                                        <p:cTn id="55" dur="1" fill="hold">
                                          <p:stCondLst>
                                            <p:cond delay="0"/>
                                          </p:stCondLst>
                                        </p:cTn>
                                        <p:tgtEl>
                                          <p:spTgt spid="8"/>
                                        </p:tgtEl>
                                        <p:attrNameLst>
                                          <p:attrName>style.visibility</p:attrName>
                                        </p:attrNameLst>
                                      </p:cBhvr>
                                      <p:to>
                                        <p:strVal val="visible"/>
                                      </p:to>
                                    </p:set>
                                    <p:animEffect transition="in" filter="fade">
                                      <p:cBhvr>
                                        <p:cTn id="56" dur="500"/>
                                        <p:tgtEl>
                                          <p:spTgt spid="8"/>
                                        </p:tgtEl>
                                      </p:cBhvr>
                                    </p:animEffec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grpId="0" nodeType="clickEffect">
                                  <p:stCondLst>
                                    <p:cond delay="0"/>
                                  </p:stCondLst>
                                  <p:childTnLst>
                                    <p:set>
                                      <p:cBhvr>
                                        <p:cTn id="60" dur="1" fill="hold">
                                          <p:stCondLst>
                                            <p:cond delay="0"/>
                                          </p:stCondLst>
                                        </p:cTn>
                                        <p:tgtEl>
                                          <p:spTgt spid="18"/>
                                        </p:tgtEl>
                                        <p:attrNameLst>
                                          <p:attrName>style.visibility</p:attrName>
                                        </p:attrNameLst>
                                      </p:cBhvr>
                                      <p:to>
                                        <p:strVal val="visible"/>
                                      </p:to>
                                    </p:set>
                                    <p:animEffect transition="in" filter="fade">
                                      <p:cBhvr>
                                        <p:cTn id="61" dur="1000"/>
                                        <p:tgtEl>
                                          <p:spTgt spid="18"/>
                                        </p:tgtEl>
                                      </p:cBhvr>
                                    </p:animEffect>
                                    <p:anim calcmode="lin" valueType="num">
                                      <p:cBhvr>
                                        <p:cTn id="62" dur="1000" fill="hold"/>
                                        <p:tgtEl>
                                          <p:spTgt spid="18"/>
                                        </p:tgtEl>
                                        <p:attrNameLst>
                                          <p:attrName>ppt_x</p:attrName>
                                        </p:attrNameLst>
                                      </p:cBhvr>
                                      <p:tavLst>
                                        <p:tav tm="0">
                                          <p:val>
                                            <p:strVal val="#ppt_x"/>
                                          </p:val>
                                        </p:tav>
                                        <p:tav tm="100000">
                                          <p:val>
                                            <p:strVal val="#ppt_x"/>
                                          </p:val>
                                        </p:tav>
                                      </p:tavLst>
                                    </p:anim>
                                    <p:anim calcmode="lin" valueType="num">
                                      <p:cBhvr>
                                        <p:cTn id="63" dur="1000" fill="hold"/>
                                        <p:tgtEl>
                                          <p:spTgt spid="18"/>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1000"/>
                                        <p:tgtEl>
                                          <p:spTgt spid="15"/>
                                        </p:tgtEl>
                                      </p:cBhvr>
                                    </p:animEffect>
                                    <p:anim calcmode="lin" valueType="num">
                                      <p:cBhvr>
                                        <p:cTn id="67" dur="1000" fill="hold"/>
                                        <p:tgtEl>
                                          <p:spTgt spid="15"/>
                                        </p:tgtEl>
                                        <p:attrNameLst>
                                          <p:attrName>ppt_x</p:attrName>
                                        </p:attrNameLst>
                                      </p:cBhvr>
                                      <p:tavLst>
                                        <p:tav tm="0">
                                          <p:val>
                                            <p:strVal val="#ppt_x"/>
                                          </p:val>
                                        </p:tav>
                                        <p:tav tm="100000">
                                          <p:val>
                                            <p:strVal val="#ppt_x"/>
                                          </p:val>
                                        </p:tav>
                                      </p:tavLst>
                                    </p:anim>
                                    <p:anim calcmode="lin" valueType="num">
                                      <p:cBhvr>
                                        <p:cTn id="68" dur="1000" fill="hold"/>
                                        <p:tgtEl>
                                          <p:spTgt spid="15"/>
                                        </p:tgtEl>
                                        <p:attrNameLst>
                                          <p:attrName>ppt_y</p:attrName>
                                        </p:attrNameLst>
                                      </p:cBhvr>
                                      <p:tavLst>
                                        <p:tav tm="0">
                                          <p:val>
                                            <p:strVal val="#ppt_y+.1"/>
                                          </p:val>
                                        </p:tav>
                                        <p:tav tm="100000">
                                          <p:val>
                                            <p:strVal val="#ppt_y"/>
                                          </p:val>
                                        </p:tav>
                                      </p:tavLst>
                                    </p:anim>
                                  </p:childTnLst>
                                </p:cTn>
                              </p:par>
                              <p:par>
                                <p:cTn id="69" presetID="10" presetClass="entr" presetSubtype="0" fill="hold" nodeType="withEffect">
                                  <p:stCondLst>
                                    <p:cond delay="0"/>
                                  </p:stCondLst>
                                  <p:childTnLst>
                                    <p:set>
                                      <p:cBhvr>
                                        <p:cTn id="70" dur="1" fill="hold">
                                          <p:stCondLst>
                                            <p:cond delay="0"/>
                                          </p:stCondLst>
                                        </p:cTn>
                                        <p:tgtEl>
                                          <p:spTgt spid="16"/>
                                        </p:tgtEl>
                                        <p:attrNameLst>
                                          <p:attrName>style.visibility</p:attrName>
                                        </p:attrNameLst>
                                      </p:cBhvr>
                                      <p:to>
                                        <p:strVal val="visible"/>
                                      </p:to>
                                    </p:set>
                                    <p:animEffect transition="in" filter="fade">
                                      <p:cBhvr>
                                        <p:cTn id="71" dur="500"/>
                                        <p:tgtEl>
                                          <p:spTgt spid="16"/>
                                        </p:tgtEl>
                                      </p:cBhvr>
                                    </p:animEffect>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grpId="0" nodeType="clickEffect">
                                  <p:stCondLst>
                                    <p:cond delay="0"/>
                                  </p:stCondLst>
                                  <p:childTnLst>
                                    <p:set>
                                      <p:cBhvr>
                                        <p:cTn id="75" dur="1" fill="hold">
                                          <p:stCondLst>
                                            <p:cond delay="0"/>
                                          </p:stCondLst>
                                        </p:cTn>
                                        <p:tgtEl>
                                          <p:spTgt spid="14"/>
                                        </p:tgtEl>
                                        <p:attrNameLst>
                                          <p:attrName>style.visibility</p:attrName>
                                        </p:attrNameLst>
                                      </p:cBhvr>
                                      <p:to>
                                        <p:strVal val="visible"/>
                                      </p:to>
                                    </p:set>
                                    <p:animEffect transition="in" filter="fade">
                                      <p:cBhvr>
                                        <p:cTn id="76" dur="1000"/>
                                        <p:tgtEl>
                                          <p:spTgt spid="14"/>
                                        </p:tgtEl>
                                      </p:cBhvr>
                                    </p:animEffect>
                                    <p:anim calcmode="lin" valueType="num">
                                      <p:cBhvr>
                                        <p:cTn id="77" dur="1000" fill="hold"/>
                                        <p:tgtEl>
                                          <p:spTgt spid="14"/>
                                        </p:tgtEl>
                                        <p:attrNameLst>
                                          <p:attrName>ppt_x</p:attrName>
                                        </p:attrNameLst>
                                      </p:cBhvr>
                                      <p:tavLst>
                                        <p:tav tm="0">
                                          <p:val>
                                            <p:strVal val="#ppt_x"/>
                                          </p:val>
                                        </p:tav>
                                        <p:tav tm="100000">
                                          <p:val>
                                            <p:strVal val="#ppt_x"/>
                                          </p:val>
                                        </p:tav>
                                      </p:tavLst>
                                    </p:anim>
                                    <p:anim calcmode="lin" valueType="num">
                                      <p:cBhvr>
                                        <p:cTn id="78" dur="1000" fill="hold"/>
                                        <p:tgtEl>
                                          <p:spTgt spid="14"/>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11"/>
                                        </p:tgtEl>
                                        <p:attrNameLst>
                                          <p:attrName>style.visibility</p:attrName>
                                        </p:attrNameLst>
                                      </p:cBhvr>
                                      <p:to>
                                        <p:strVal val="visible"/>
                                      </p:to>
                                    </p:set>
                                    <p:animEffect transition="in" filter="fade">
                                      <p:cBhvr>
                                        <p:cTn id="81" dur="1000"/>
                                        <p:tgtEl>
                                          <p:spTgt spid="11"/>
                                        </p:tgtEl>
                                      </p:cBhvr>
                                    </p:animEffect>
                                    <p:anim calcmode="lin" valueType="num">
                                      <p:cBhvr>
                                        <p:cTn id="82" dur="1000" fill="hold"/>
                                        <p:tgtEl>
                                          <p:spTgt spid="11"/>
                                        </p:tgtEl>
                                        <p:attrNameLst>
                                          <p:attrName>ppt_x</p:attrName>
                                        </p:attrNameLst>
                                      </p:cBhvr>
                                      <p:tavLst>
                                        <p:tav tm="0">
                                          <p:val>
                                            <p:strVal val="#ppt_x"/>
                                          </p:val>
                                        </p:tav>
                                        <p:tav tm="100000">
                                          <p:val>
                                            <p:strVal val="#ppt_x"/>
                                          </p:val>
                                        </p:tav>
                                      </p:tavLst>
                                    </p:anim>
                                    <p:anim calcmode="lin" valueType="num">
                                      <p:cBhvr>
                                        <p:cTn id="83" dur="1000" fill="hold"/>
                                        <p:tgtEl>
                                          <p:spTgt spid="11"/>
                                        </p:tgtEl>
                                        <p:attrNameLst>
                                          <p:attrName>ppt_y</p:attrName>
                                        </p:attrNameLst>
                                      </p:cBhvr>
                                      <p:tavLst>
                                        <p:tav tm="0">
                                          <p:val>
                                            <p:strVal val="#ppt_y+.1"/>
                                          </p:val>
                                        </p:tav>
                                        <p:tav tm="100000">
                                          <p:val>
                                            <p:strVal val="#ppt_y"/>
                                          </p:val>
                                        </p:tav>
                                      </p:tavLst>
                                    </p:anim>
                                  </p:childTnLst>
                                </p:cTn>
                              </p:par>
                              <p:par>
                                <p:cTn id="84" presetID="10" presetClass="entr" presetSubtype="0" fill="hold" nodeType="withEffect">
                                  <p:stCondLst>
                                    <p:cond delay="0"/>
                                  </p:stCondLst>
                                  <p:childTnLst>
                                    <p:set>
                                      <p:cBhvr>
                                        <p:cTn id="85" dur="1" fill="hold">
                                          <p:stCondLst>
                                            <p:cond delay="0"/>
                                          </p:stCondLst>
                                        </p:cTn>
                                        <p:tgtEl>
                                          <p:spTgt spid="12"/>
                                        </p:tgtEl>
                                        <p:attrNameLst>
                                          <p:attrName>style.visibility</p:attrName>
                                        </p:attrNameLst>
                                      </p:cBhvr>
                                      <p:to>
                                        <p:strVal val="visible"/>
                                      </p:to>
                                    </p:set>
                                    <p:animEffect transition="in" filter="fade">
                                      <p:cBhvr>
                                        <p:cTn id="8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P spid="10" grpId="0" animBg="1"/>
      <p:bldP spid="13" grpId="0" animBg="1"/>
      <p:bldP spid="14" grpId="0" animBg="1"/>
      <p:bldP spid="17" grpId="0" animBg="1"/>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483275" y="379690"/>
            <a:ext cx="10553462" cy="431363"/>
          </a:xfrm>
          <a:prstGeom prst="rect">
            <a:avLst/>
          </a:prstGeom>
          <a:noFill/>
          <a:ln/>
        </p:spPr>
        <p:txBody>
          <a:bodyPr wrap="none" lIns="0" tIns="0" rIns="0" bIns="0" rtlCol="0" anchor="t"/>
          <a:lstStyle/>
          <a:p>
            <a:pPr marL="0" indent="0" algn="l">
              <a:lnSpc>
                <a:spcPts val="3350"/>
              </a:lnSpc>
              <a:buNone/>
            </a:pPr>
            <a:r>
              <a:rPr lang="en-US" sz="2700" b="1" dirty="0">
                <a:solidFill>
                  <a:srgbClr val="000000"/>
                </a:solidFill>
                <a:latin typeface="Inter Bold" pitchFamily="34" charset="0"/>
                <a:ea typeface="Inter Bold" pitchFamily="34" charset="-122"/>
                <a:cs typeface="Inter Bold" pitchFamily="34" charset="-120"/>
              </a:rPr>
              <a:t>TÁC ĐỘNG TÍCH CỰC: CÁ NHÂN HÓA VÀ NÂNG CAO HIỆU QUẢ</a:t>
            </a:r>
            <a:endParaRPr lang="en-US" sz="2700" dirty="0"/>
          </a:p>
        </p:txBody>
      </p:sp>
      <p:sp>
        <p:nvSpPr>
          <p:cNvPr id="3" name="Shape 1"/>
          <p:cNvSpPr/>
          <p:nvPr/>
        </p:nvSpPr>
        <p:spPr>
          <a:xfrm>
            <a:off x="437019" y="1138142"/>
            <a:ext cx="6386862" cy="1950987"/>
          </a:xfrm>
          <a:prstGeom prst="roundRect">
            <a:avLst>
              <a:gd name="adj" fmla="val 30489"/>
            </a:avLst>
          </a:prstGeom>
          <a:solidFill>
            <a:srgbClr val="DADBF1"/>
          </a:solidFill>
          <a:ln w="7620">
            <a:solidFill>
              <a:srgbClr val="C0C1D7"/>
            </a:solidFill>
            <a:prstDash val="solid"/>
          </a:ln>
        </p:spPr>
      </p:sp>
      <p:sp>
        <p:nvSpPr>
          <p:cNvPr id="4" name="Text 2"/>
          <p:cNvSpPr/>
          <p:nvPr/>
        </p:nvSpPr>
        <p:spPr>
          <a:xfrm>
            <a:off x="628888" y="1560982"/>
            <a:ext cx="1821894" cy="215741"/>
          </a:xfrm>
          <a:prstGeom prst="rect">
            <a:avLst/>
          </a:prstGeom>
          <a:noFill/>
          <a:ln/>
        </p:spPr>
        <p:txBody>
          <a:bodyPr wrap="none" lIns="0" tIns="0" rIns="0" bIns="0" rtlCol="0" anchor="t"/>
          <a:lstStyle/>
          <a:p>
            <a:pPr marL="0" indent="0" algn="l">
              <a:lnSpc>
                <a:spcPts val="1650"/>
              </a:lnSpc>
              <a:buNone/>
            </a:pPr>
            <a:r>
              <a:rPr lang="en-US" sz="2800" b="1" dirty="0">
                <a:solidFill>
                  <a:srgbClr val="272525"/>
                </a:solidFill>
                <a:latin typeface="Inter Bold" pitchFamily="34" charset="0"/>
                <a:ea typeface="Inter Bold" pitchFamily="34" charset="-122"/>
                <a:cs typeface="Inter Bold" pitchFamily="34" charset="-120"/>
              </a:rPr>
              <a:t>Cá Nhân Hóa Học Tập</a:t>
            </a:r>
            <a:endParaRPr lang="en-US" sz="2800" dirty="0"/>
          </a:p>
        </p:txBody>
      </p:sp>
      <p:sp>
        <p:nvSpPr>
          <p:cNvPr id="5" name="Text 3"/>
          <p:cNvSpPr/>
          <p:nvPr/>
        </p:nvSpPr>
        <p:spPr>
          <a:xfrm>
            <a:off x="628888" y="2029809"/>
            <a:ext cx="5185058" cy="441960"/>
          </a:xfrm>
          <a:prstGeom prst="rect">
            <a:avLst/>
          </a:prstGeom>
          <a:noFill/>
          <a:ln/>
        </p:spPr>
        <p:txBody>
          <a:bodyPr wrap="square" lIns="0" tIns="0" rIns="0" bIns="0" rtlCol="0" anchor="t"/>
          <a:lstStyle/>
          <a:p>
            <a:pPr marL="0" indent="0" algn="l">
              <a:lnSpc>
                <a:spcPts val="1700"/>
              </a:lnSpc>
              <a:buNone/>
            </a:pPr>
            <a:r>
              <a:rPr lang="en-US" sz="2000" dirty="0">
                <a:solidFill>
                  <a:srgbClr val="272525"/>
                </a:solidFill>
                <a:latin typeface="Inter" pitchFamily="34" charset="0"/>
                <a:ea typeface="Inter" pitchFamily="34" charset="-122"/>
                <a:cs typeface="Inter" pitchFamily="34" charset="-120"/>
              </a:rPr>
              <a:t>AI phân tích dữ liệu học tập của sinh viên để điều chỉnh tốc độ, nội dung và phương pháp giảng dạy, đảm bảo mỗi người học nhận được sự hỗ trợ phù hợp nhất.</a:t>
            </a:r>
            <a:endParaRPr lang="en-US" sz="2000" dirty="0"/>
          </a:p>
        </p:txBody>
      </p:sp>
      <p:sp>
        <p:nvSpPr>
          <p:cNvPr id="6" name="Shape 4"/>
          <p:cNvSpPr/>
          <p:nvPr/>
        </p:nvSpPr>
        <p:spPr>
          <a:xfrm>
            <a:off x="437019" y="3435327"/>
            <a:ext cx="6386862" cy="1727422"/>
          </a:xfrm>
          <a:prstGeom prst="roundRect">
            <a:avLst>
              <a:gd name="adj" fmla="val 30489"/>
            </a:avLst>
          </a:prstGeom>
          <a:solidFill>
            <a:srgbClr val="DADBF1"/>
          </a:solidFill>
          <a:ln w="7620">
            <a:solidFill>
              <a:srgbClr val="C0C1D7"/>
            </a:solidFill>
            <a:prstDash val="solid"/>
          </a:ln>
        </p:spPr>
      </p:sp>
      <p:sp>
        <p:nvSpPr>
          <p:cNvPr id="7" name="Text 5"/>
          <p:cNvSpPr/>
          <p:nvPr/>
        </p:nvSpPr>
        <p:spPr>
          <a:xfrm>
            <a:off x="717620" y="3782033"/>
            <a:ext cx="1833563" cy="215741"/>
          </a:xfrm>
          <a:prstGeom prst="rect">
            <a:avLst/>
          </a:prstGeom>
          <a:noFill/>
          <a:ln/>
        </p:spPr>
        <p:txBody>
          <a:bodyPr wrap="none" lIns="0" tIns="0" rIns="0" bIns="0" rtlCol="0" anchor="t"/>
          <a:lstStyle/>
          <a:p>
            <a:pPr marL="0" indent="0" algn="l">
              <a:lnSpc>
                <a:spcPts val="1650"/>
              </a:lnSpc>
              <a:buNone/>
            </a:pPr>
            <a:r>
              <a:rPr lang="en-US" sz="2800" b="1" dirty="0">
                <a:solidFill>
                  <a:srgbClr val="272525"/>
                </a:solidFill>
                <a:latin typeface="Inter Bold" pitchFamily="34" charset="0"/>
                <a:ea typeface="Inter Bold" pitchFamily="34" charset="-122"/>
                <a:cs typeface="Inter Bold" pitchFamily="34" charset="-120"/>
              </a:rPr>
              <a:t>Tăng Cường Sáng Tạo</a:t>
            </a:r>
            <a:endParaRPr lang="en-US" sz="2800" dirty="0"/>
          </a:p>
        </p:txBody>
      </p:sp>
      <p:sp>
        <p:nvSpPr>
          <p:cNvPr id="8" name="Text 6"/>
          <p:cNvSpPr/>
          <p:nvPr/>
        </p:nvSpPr>
        <p:spPr>
          <a:xfrm>
            <a:off x="628888" y="4232315"/>
            <a:ext cx="5185058" cy="441960"/>
          </a:xfrm>
          <a:prstGeom prst="rect">
            <a:avLst/>
          </a:prstGeom>
          <a:noFill/>
          <a:ln/>
        </p:spPr>
        <p:txBody>
          <a:bodyPr wrap="square" lIns="0" tIns="0" rIns="0" bIns="0" rtlCol="0" anchor="t"/>
          <a:lstStyle/>
          <a:p>
            <a:pPr marL="0" indent="0" algn="l">
              <a:lnSpc>
                <a:spcPts val="1700"/>
              </a:lnSpc>
              <a:buNone/>
            </a:pPr>
            <a:r>
              <a:rPr lang="en-US" sz="2000" dirty="0">
                <a:solidFill>
                  <a:srgbClr val="272525"/>
                </a:solidFill>
                <a:latin typeface="Inter" pitchFamily="34" charset="0"/>
                <a:ea typeface="Inter" pitchFamily="34" charset="-122"/>
                <a:cs typeface="Inter" pitchFamily="34" charset="-120"/>
              </a:rPr>
              <a:t>AI xử lý các nhiệm vụ lặp đi lặp lại, giải phóng thời gian cho người học để tập trung vào tư duy phản biện, giải quyết vấn đề phức tạp và các dự án sáng tạo.</a:t>
            </a:r>
            <a:endParaRPr lang="en-US" sz="2000" dirty="0"/>
          </a:p>
        </p:txBody>
      </p:sp>
      <p:sp>
        <p:nvSpPr>
          <p:cNvPr id="9" name="Shape 7"/>
          <p:cNvSpPr/>
          <p:nvPr/>
        </p:nvSpPr>
        <p:spPr>
          <a:xfrm>
            <a:off x="483275" y="5508947"/>
            <a:ext cx="6386862" cy="1888409"/>
          </a:xfrm>
          <a:prstGeom prst="roundRect">
            <a:avLst>
              <a:gd name="adj" fmla="val 30489"/>
            </a:avLst>
          </a:prstGeom>
          <a:solidFill>
            <a:srgbClr val="DADBF1"/>
          </a:solidFill>
          <a:ln w="7620">
            <a:solidFill>
              <a:srgbClr val="C0C1D7"/>
            </a:solidFill>
            <a:prstDash val="solid"/>
          </a:ln>
        </p:spPr>
      </p:sp>
      <p:sp>
        <p:nvSpPr>
          <p:cNvPr id="10" name="Text 8"/>
          <p:cNvSpPr/>
          <p:nvPr/>
        </p:nvSpPr>
        <p:spPr>
          <a:xfrm>
            <a:off x="725360" y="5986819"/>
            <a:ext cx="1825823" cy="215741"/>
          </a:xfrm>
          <a:prstGeom prst="rect">
            <a:avLst/>
          </a:prstGeom>
          <a:noFill/>
          <a:ln/>
        </p:spPr>
        <p:txBody>
          <a:bodyPr wrap="none" lIns="0" tIns="0" rIns="0" bIns="0" rtlCol="0" anchor="t"/>
          <a:lstStyle/>
          <a:p>
            <a:pPr marL="0" indent="0" algn="l">
              <a:lnSpc>
                <a:spcPts val="1650"/>
              </a:lnSpc>
              <a:buNone/>
            </a:pPr>
            <a:r>
              <a:rPr lang="en-US" sz="2800" b="1" dirty="0">
                <a:solidFill>
                  <a:srgbClr val="272525"/>
                </a:solidFill>
                <a:latin typeface="Inter Bold" pitchFamily="34" charset="0"/>
                <a:ea typeface="Inter Bold" pitchFamily="34" charset="-122"/>
                <a:cs typeface="Inter Bold" pitchFamily="34" charset="-120"/>
              </a:rPr>
              <a:t>Hỗ Trợ Người Học Yếu</a:t>
            </a:r>
            <a:endParaRPr lang="en-US" sz="2800" dirty="0"/>
          </a:p>
        </p:txBody>
      </p:sp>
      <p:sp>
        <p:nvSpPr>
          <p:cNvPr id="11" name="Text 9"/>
          <p:cNvSpPr/>
          <p:nvPr/>
        </p:nvSpPr>
        <p:spPr>
          <a:xfrm>
            <a:off x="673253" y="6455901"/>
            <a:ext cx="5096327" cy="441960"/>
          </a:xfrm>
          <a:prstGeom prst="rect">
            <a:avLst/>
          </a:prstGeom>
          <a:noFill/>
          <a:ln/>
        </p:spPr>
        <p:txBody>
          <a:bodyPr wrap="square" lIns="0" tIns="0" rIns="0" bIns="0" rtlCol="0" anchor="t"/>
          <a:lstStyle/>
          <a:p>
            <a:pPr marL="0" indent="0" algn="l">
              <a:lnSpc>
                <a:spcPts val="1700"/>
              </a:lnSpc>
              <a:buNone/>
            </a:pPr>
            <a:r>
              <a:rPr lang="en-US" sz="2000" dirty="0">
                <a:solidFill>
                  <a:srgbClr val="272525"/>
                </a:solidFill>
                <a:latin typeface="Inter" pitchFamily="34" charset="0"/>
                <a:ea typeface="Inter" pitchFamily="34" charset="-122"/>
                <a:cs typeface="Inter" pitchFamily="34" charset="-120"/>
              </a:rPr>
              <a:t>Các hệ thống gia sư AI (như Khanmigo của Khan Academy) cung cấp sự can thiệp tức thì và bài tập bổ sung, giúp lấp đầy khoảng trống kiến thức.</a:t>
            </a:r>
            <a:endParaRPr lang="en-US" sz="2000" dirty="0"/>
          </a:p>
        </p:txBody>
      </p:sp>
      <p:pic>
        <p:nvPicPr>
          <p:cNvPr id="12" name="Image 0" descr="preencoded.png"/>
          <p:cNvPicPr>
            <a:picLocks noChangeAspect="1"/>
          </p:cNvPicPr>
          <p:nvPr/>
        </p:nvPicPr>
        <p:blipFill>
          <a:blip r:embed="rId3"/>
          <a:stretch>
            <a:fillRect/>
          </a:stretch>
        </p:blipFill>
        <p:spPr>
          <a:xfrm>
            <a:off x="7491174" y="1092348"/>
            <a:ext cx="6663571" cy="6663571"/>
          </a:xfrm>
          <a:prstGeom prst="rect">
            <a:avLst/>
          </a:prstGeom>
        </p:spPr>
      </p:pic>
      <p:sp>
        <p:nvSpPr>
          <p:cNvPr id="13" name="Text 10"/>
          <p:cNvSpPr/>
          <p:nvPr/>
        </p:nvSpPr>
        <p:spPr>
          <a:xfrm>
            <a:off x="7698224" y="7992189"/>
            <a:ext cx="6456521" cy="441960"/>
          </a:xfrm>
          <a:prstGeom prst="rect">
            <a:avLst/>
          </a:prstGeom>
          <a:noFill/>
          <a:ln/>
        </p:spPr>
        <p:txBody>
          <a:bodyPr wrap="square" lIns="0" tIns="0" rIns="0" bIns="0" rtlCol="0" anchor="t"/>
          <a:lstStyle/>
          <a:p>
            <a:pPr marL="0" indent="0" algn="l">
              <a:lnSpc>
                <a:spcPts val="1700"/>
              </a:lnSpc>
              <a:buNone/>
            </a:pPr>
            <a:r>
              <a:rPr lang="en-US" sz="1050" dirty="0">
                <a:solidFill>
                  <a:srgbClr val="272525"/>
                </a:solidFill>
                <a:latin typeface="Inter" pitchFamily="34" charset="0"/>
                <a:ea typeface="Inter" pitchFamily="34" charset="-122"/>
                <a:cs typeface="Inter" pitchFamily="34" charset="-120"/>
              </a:rPr>
              <a:t>"Khanmigo hoạt động như một gia sư đồng thời là một người bạn học. Nó không chỉ cung cấp câu trả lời mà còn giúp học sinh hiểu sâu hơn về cách giải quyết vấn đề."</a:t>
            </a:r>
            <a:endParaRPr lang="en-US" sz="1050" dirty="0"/>
          </a:p>
        </p:txBody>
      </p:sp>
      <p:sp>
        <p:nvSpPr>
          <p:cNvPr id="14" name="Shape 11"/>
          <p:cNvSpPr/>
          <p:nvPr/>
        </p:nvSpPr>
        <p:spPr>
          <a:xfrm>
            <a:off x="7491174" y="7992189"/>
            <a:ext cx="15240" cy="441960"/>
          </a:xfrm>
          <a:prstGeom prst="rect">
            <a:avLst/>
          </a:prstGeom>
          <a:solidFill>
            <a:srgbClr val="4950BC"/>
          </a:solidFill>
          <a:ln/>
        </p:spPr>
      </p:sp>
      <p:sp>
        <p:nvSpPr>
          <p:cNvPr id="15" name="Text 12"/>
          <p:cNvSpPr/>
          <p:nvPr/>
        </p:nvSpPr>
        <p:spPr>
          <a:xfrm>
            <a:off x="7491174" y="8589407"/>
            <a:ext cx="6663571" cy="176689"/>
          </a:xfrm>
          <a:prstGeom prst="rect">
            <a:avLst/>
          </a:prstGeom>
          <a:noFill/>
          <a:ln/>
        </p:spPr>
        <p:txBody>
          <a:bodyPr wrap="none" lIns="0" tIns="0" rIns="0" bIns="0" rtlCol="0" anchor="t"/>
          <a:lstStyle/>
          <a:p>
            <a:pPr marL="0" indent="0" algn="l">
              <a:lnSpc>
                <a:spcPts val="1350"/>
              </a:lnSpc>
              <a:buNone/>
            </a:pPr>
            <a:r>
              <a:rPr lang="en-US" sz="850" dirty="0">
                <a:solidFill>
                  <a:srgbClr val="272525"/>
                </a:solidFill>
                <a:latin typeface="Inter" pitchFamily="34" charset="0"/>
                <a:ea typeface="Inter" pitchFamily="34" charset="-122"/>
                <a:cs typeface="Inter" pitchFamily="34" charset="-120"/>
              </a:rPr>
              <a:t>Nguồn: Khan Academy (2024)</a:t>
            </a:r>
            <a:endParaRPr lang="en-US" sz="8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par>
                                <p:cTn id="25" presetID="53" presetClass="entr" presetSubtype="16"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1000"/>
                                        <p:tgtEl>
                                          <p:spTgt spid="4"/>
                                        </p:tgtEl>
                                      </p:cBhvr>
                                    </p:animEffect>
                                    <p:anim calcmode="lin" valueType="num">
                                      <p:cBhvr>
                                        <p:cTn id="35" dur="1000" fill="hold"/>
                                        <p:tgtEl>
                                          <p:spTgt spid="4"/>
                                        </p:tgtEl>
                                        <p:attrNameLst>
                                          <p:attrName>ppt_x</p:attrName>
                                        </p:attrNameLst>
                                      </p:cBhvr>
                                      <p:tavLst>
                                        <p:tav tm="0">
                                          <p:val>
                                            <p:strVal val="#ppt_x"/>
                                          </p:val>
                                        </p:tav>
                                        <p:tav tm="100000">
                                          <p:val>
                                            <p:strVal val="#ppt_x"/>
                                          </p:val>
                                        </p:tav>
                                      </p:tavLst>
                                    </p:anim>
                                    <p:anim calcmode="lin" valueType="num">
                                      <p:cBhvr>
                                        <p:cTn id="3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1000"/>
                                        <p:tgtEl>
                                          <p:spTgt spid="7"/>
                                        </p:tgtEl>
                                      </p:cBhvr>
                                    </p:animEffect>
                                    <p:anim calcmode="lin" valueType="num">
                                      <p:cBhvr>
                                        <p:cTn id="42" dur="1000" fill="hold"/>
                                        <p:tgtEl>
                                          <p:spTgt spid="7"/>
                                        </p:tgtEl>
                                        <p:attrNameLst>
                                          <p:attrName>ppt_x</p:attrName>
                                        </p:attrNameLst>
                                      </p:cBhvr>
                                      <p:tavLst>
                                        <p:tav tm="0">
                                          <p:val>
                                            <p:strVal val="#ppt_x"/>
                                          </p:val>
                                        </p:tav>
                                        <p:tav tm="100000">
                                          <p:val>
                                            <p:strVal val="#ppt_x"/>
                                          </p:val>
                                        </p:tav>
                                      </p:tavLst>
                                    </p:anim>
                                    <p:anim calcmode="lin" valueType="num">
                                      <p:cBhvr>
                                        <p:cTn id="4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1000"/>
                                        <p:tgtEl>
                                          <p:spTgt spid="10"/>
                                        </p:tgtEl>
                                      </p:cBhvr>
                                    </p:animEffect>
                                    <p:anim calcmode="lin" valueType="num">
                                      <p:cBhvr>
                                        <p:cTn id="49" dur="1000" fill="hold"/>
                                        <p:tgtEl>
                                          <p:spTgt spid="10"/>
                                        </p:tgtEl>
                                        <p:attrNameLst>
                                          <p:attrName>ppt_x</p:attrName>
                                        </p:attrNameLst>
                                      </p:cBhvr>
                                      <p:tavLst>
                                        <p:tav tm="0">
                                          <p:val>
                                            <p:strVal val="#ppt_x"/>
                                          </p:val>
                                        </p:tav>
                                        <p:tav tm="100000">
                                          <p:val>
                                            <p:strVal val="#ppt_x"/>
                                          </p:val>
                                        </p:tav>
                                      </p:tavLst>
                                    </p:anim>
                                    <p:anim calcmode="lin" valueType="num">
                                      <p:cBhvr>
                                        <p:cTn id="5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500"/>
                                        <p:tgtEl>
                                          <p:spTgt spid="13"/>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5"/>
                                        </p:tgtEl>
                                        <p:attrNameLst>
                                          <p:attrName>style.visibility</p:attrName>
                                        </p:attrNameLst>
                                      </p:cBhvr>
                                      <p:to>
                                        <p:strVal val="visible"/>
                                      </p:to>
                                    </p:set>
                                    <p:animEffect transition="in" filter="fade">
                                      <p:cBhvr>
                                        <p:cTn id="60" dur="1000"/>
                                        <p:tgtEl>
                                          <p:spTgt spid="5"/>
                                        </p:tgtEl>
                                      </p:cBhvr>
                                    </p:animEffect>
                                    <p:anim calcmode="lin" valueType="num">
                                      <p:cBhvr>
                                        <p:cTn id="61" dur="1000" fill="hold"/>
                                        <p:tgtEl>
                                          <p:spTgt spid="5"/>
                                        </p:tgtEl>
                                        <p:attrNameLst>
                                          <p:attrName>ppt_x</p:attrName>
                                        </p:attrNameLst>
                                      </p:cBhvr>
                                      <p:tavLst>
                                        <p:tav tm="0">
                                          <p:val>
                                            <p:strVal val="#ppt_x"/>
                                          </p:val>
                                        </p:tav>
                                        <p:tav tm="100000">
                                          <p:val>
                                            <p:strVal val="#ppt_x"/>
                                          </p:val>
                                        </p:tav>
                                      </p:tavLst>
                                    </p:anim>
                                    <p:anim calcmode="lin" valueType="num">
                                      <p:cBhvr>
                                        <p:cTn id="6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8"/>
                                        </p:tgtEl>
                                        <p:attrNameLst>
                                          <p:attrName>style.visibility</p:attrName>
                                        </p:attrNameLst>
                                      </p:cBhvr>
                                      <p:to>
                                        <p:strVal val="visible"/>
                                      </p:to>
                                    </p:set>
                                    <p:animEffect transition="in" filter="fade">
                                      <p:cBhvr>
                                        <p:cTn id="67" dur="1000"/>
                                        <p:tgtEl>
                                          <p:spTgt spid="8"/>
                                        </p:tgtEl>
                                      </p:cBhvr>
                                    </p:animEffect>
                                    <p:anim calcmode="lin" valueType="num">
                                      <p:cBhvr>
                                        <p:cTn id="68" dur="1000" fill="hold"/>
                                        <p:tgtEl>
                                          <p:spTgt spid="8"/>
                                        </p:tgtEl>
                                        <p:attrNameLst>
                                          <p:attrName>ppt_x</p:attrName>
                                        </p:attrNameLst>
                                      </p:cBhvr>
                                      <p:tavLst>
                                        <p:tav tm="0">
                                          <p:val>
                                            <p:strVal val="#ppt_x"/>
                                          </p:val>
                                        </p:tav>
                                        <p:tav tm="100000">
                                          <p:val>
                                            <p:strVal val="#ppt_x"/>
                                          </p:val>
                                        </p:tav>
                                      </p:tavLst>
                                    </p:anim>
                                    <p:anim calcmode="lin" valueType="num">
                                      <p:cBhvr>
                                        <p:cTn id="6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11"/>
                                        </p:tgtEl>
                                        <p:attrNameLst>
                                          <p:attrName>style.visibility</p:attrName>
                                        </p:attrNameLst>
                                      </p:cBhvr>
                                      <p:to>
                                        <p:strVal val="visible"/>
                                      </p:to>
                                    </p:set>
                                    <p:animEffect transition="in" filter="fade">
                                      <p:cBhvr>
                                        <p:cTn id="74" dur="1000"/>
                                        <p:tgtEl>
                                          <p:spTgt spid="11"/>
                                        </p:tgtEl>
                                      </p:cBhvr>
                                    </p:animEffect>
                                    <p:anim calcmode="lin" valueType="num">
                                      <p:cBhvr>
                                        <p:cTn id="75" dur="1000" fill="hold"/>
                                        <p:tgtEl>
                                          <p:spTgt spid="11"/>
                                        </p:tgtEl>
                                        <p:attrNameLst>
                                          <p:attrName>ppt_x</p:attrName>
                                        </p:attrNameLst>
                                      </p:cBhvr>
                                      <p:tavLst>
                                        <p:tav tm="0">
                                          <p:val>
                                            <p:strVal val="#ppt_x"/>
                                          </p:val>
                                        </p:tav>
                                        <p:tav tm="100000">
                                          <p:val>
                                            <p:strVal val="#ppt_x"/>
                                          </p:val>
                                        </p:tav>
                                      </p:tavLst>
                                    </p:anim>
                                    <p:anim calcmode="lin" valueType="num">
                                      <p:cBhvr>
                                        <p:cTn id="7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7" grpId="0" animBg="1"/>
      <p:bldP spid="8" grpId="0" animBg="1"/>
      <p:bldP spid="10" grpId="0" animBg="1"/>
      <p:bldP spid="11" grpId="0" animBg="1"/>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36627" y="526375"/>
            <a:ext cx="7148513" cy="568523"/>
          </a:xfrm>
          <a:prstGeom prst="rect">
            <a:avLst/>
          </a:prstGeom>
          <a:noFill/>
          <a:ln/>
        </p:spPr>
        <p:txBody>
          <a:bodyPr wrap="none" lIns="0" tIns="0" rIns="0" bIns="0" rtlCol="0" anchor="t"/>
          <a:lstStyle/>
          <a:p>
            <a:pPr marL="0" indent="0" algn="l">
              <a:lnSpc>
                <a:spcPts val="4450"/>
              </a:lnSpc>
              <a:buNone/>
            </a:pPr>
            <a:r>
              <a:rPr lang="en-US" sz="3550" b="1" dirty="0">
                <a:solidFill>
                  <a:srgbClr val="000000"/>
                </a:solidFill>
                <a:latin typeface="Inter Bold" pitchFamily="34" charset="0"/>
                <a:ea typeface="Inter Bold" pitchFamily="34" charset="-122"/>
                <a:cs typeface="Inter Bold" pitchFamily="34" charset="-120"/>
              </a:rPr>
              <a:t>THÁCH THỨC VÀ RỦI RO ĐI KÈM</a:t>
            </a:r>
            <a:endParaRPr lang="en-US" sz="3550" dirty="0"/>
          </a:p>
        </p:txBody>
      </p:sp>
      <p:sp>
        <p:nvSpPr>
          <p:cNvPr id="3" name="Text 1"/>
          <p:cNvSpPr/>
          <p:nvPr/>
        </p:nvSpPr>
        <p:spPr>
          <a:xfrm>
            <a:off x="636627" y="1458635"/>
            <a:ext cx="13357146" cy="290989"/>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Mặt trái của công nghệ yêu cầu chúng ta phải quản lý rủi ro một cách thận trọng.</a:t>
            </a:r>
            <a:endParaRPr lang="en-US" sz="1400" dirty="0"/>
          </a:p>
        </p:txBody>
      </p:sp>
      <p:pic>
        <p:nvPicPr>
          <p:cNvPr id="4" name="Image 0" descr="preencoded.png"/>
          <p:cNvPicPr>
            <a:picLocks noChangeAspect="1"/>
          </p:cNvPicPr>
          <p:nvPr/>
        </p:nvPicPr>
        <p:blipFill>
          <a:blip r:embed="rId3"/>
          <a:stretch>
            <a:fillRect/>
          </a:stretch>
        </p:blipFill>
        <p:spPr>
          <a:xfrm>
            <a:off x="636627" y="1954173"/>
            <a:ext cx="4300776" cy="4300776"/>
          </a:xfrm>
          <a:prstGeom prst="rect">
            <a:avLst/>
          </a:prstGeom>
        </p:spPr>
      </p:pic>
      <p:sp>
        <p:nvSpPr>
          <p:cNvPr id="5" name="Text 2"/>
          <p:cNvSpPr/>
          <p:nvPr/>
        </p:nvSpPr>
        <p:spPr>
          <a:xfrm>
            <a:off x="636627" y="6436757"/>
            <a:ext cx="3223617" cy="284202"/>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Inter Bold" pitchFamily="34" charset="0"/>
                <a:ea typeface="Inter Bold" pitchFamily="34" charset="-122"/>
                <a:cs typeface="Inter Bold" pitchFamily="34" charset="-120"/>
              </a:rPr>
              <a:t>Nguy Cơ Đạo Văn &amp; Lệ Thuộc</a:t>
            </a:r>
            <a:endParaRPr lang="en-US" sz="1750" dirty="0"/>
          </a:p>
        </p:txBody>
      </p:sp>
      <p:sp>
        <p:nvSpPr>
          <p:cNvPr id="6" name="Text 3"/>
          <p:cNvSpPr/>
          <p:nvPr/>
        </p:nvSpPr>
        <p:spPr>
          <a:xfrm>
            <a:off x="636627" y="6830020"/>
            <a:ext cx="4300776" cy="872966"/>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Việc sử dụng AI để tạo ra nội dung hoàn chỉnh có thể dẫn đến sự gia tăng hành vi đạo văn và làm suy giảm khả năng tự học của sinh viên.</a:t>
            </a:r>
            <a:endParaRPr lang="en-US" sz="1400" dirty="0"/>
          </a:p>
        </p:txBody>
      </p:sp>
      <p:pic>
        <p:nvPicPr>
          <p:cNvPr id="7" name="Image 1" descr="preencoded.png"/>
          <p:cNvPicPr>
            <a:picLocks noChangeAspect="1"/>
          </p:cNvPicPr>
          <p:nvPr/>
        </p:nvPicPr>
        <p:blipFill>
          <a:blip r:embed="rId4"/>
          <a:stretch>
            <a:fillRect/>
          </a:stretch>
        </p:blipFill>
        <p:spPr>
          <a:xfrm>
            <a:off x="5164693" y="1954173"/>
            <a:ext cx="4300895" cy="4300895"/>
          </a:xfrm>
          <a:prstGeom prst="rect">
            <a:avLst/>
          </a:prstGeom>
        </p:spPr>
      </p:pic>
      <p:sp>
        <p:nvSpPr>
          <p:cNvPr id="8" name="Text 4"/>
          <p:cNvSpPr/>
          <p:nvPr/>
        </p:nvSpPr>
        <p:spPr>
          <a:xfrm>
            <a:off x="5164693" y="6436876"/>
            <a:ext cx="3805833" cy="284202"/>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Inter Bold" pitchFamily="34" charset="0"/>
                <a:ea typeface="Inter Bold" pitchFamily="34" charset="-122"/>
                <a:cs typeface="Inter Bold" pitchFamily="34" charset="-120"/>
              </a:rPr>
              <a:t>Sai Lệch Thông Tin (Hallucination)</a:t>
            </a:r>
            <a:endParaRPr lang="en-US" sz="1750" dirty="0"/>
          </a:p>
        </p:txBody>
      </p:sp>
      <p:sp>
        <p:nvSpPr>
          <p:cNvPr id="9" name="Text 5"/>
          <p:cNvSpPr/>
          <p:nvPr/>
        </p:nvSpPr>
        <p:spPr>
          <a:xfrm>
            <a:off x="5164693" y="6830139"/>
            <a:ext cx="4300895" cy="872966"/>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AI có thể tạo ra thông tin không chính xác hoặc sai lệch. Nếu người học thiếu kỹ năng tư duy phản biện, họ sẽ chấp nhận thông tin sai này.</a:t>
            </a:r>
            <a:endParaRPr lang="en-US" sz="1400" dirty="0"/>
          </a:p>
        </p:txBody>
      </p:sp>
      <p:pic>
        <p:nvPicPr>
          <p:cNvPr id="10" name="Image 2" descr="preencoded.png"/>
          <p:cNvPicPr>
            <a:picLocks noChangeAspect="1"/>
          </p:cNvPicPr>
          <p:nvPr/>
        </p:nvPicPr>
        <p:blipFill>
          <a:blip r:embed="rId5"/>
          <a:stretch>
            <a:fillRect/>
          </a:stretch>
        </p:blipFill>
        <p:spPr>
          <a:xfrm>
            <a:off x="9692878" y="1954173"/>
            <a:ext cx="4300895" cy="4300895"/>
          </a:xfrm>
          <a:prstGeom prst="rect">
            <a:avLst/>
          </a:prstGeom>
        </p:spPr>
      </p:pic>
      <p:sp>
        <p:nvSpPr>
          <p:cNvPr id="11" name="Text 6"/>
          <p:cNvSpPr/>
          <p:nvPr/>
        </p:nvSpPr>
        <p:spPr>
          <a:xfrm>
            <a:off x="9692878" y="6436876"/>
            <a:ext cx="2597110" cy="284202"/>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Inter Bold" pitchFamily="34" charset="0"/>
                <a:ea typeface="Inter Bold" pitchFamily="34" charset="-122"/>
                <a:cs typeface="Inter Bold" pitchFamily="34" charset="-120"/>
              </a:rPr>
              <a:t>Vấn Đề Quyền Riêng Tư</a:t>
            </a:r>
            <a:endParaRPr lang="en-US" sz="1750" dirty="0"/>
          </a:p>
        </p:txBody>
      </p:sp>
      <p:sp>
        <p:nvSpPr>
          <p:cNvPr id="12" name="Text 7"/>
          <p:cNvSpPr/>
          <p:nvPr/>
        </p:nvSpPr>
        <p:spPr>
          <a:xfrm>
            <a:off x="9692878" y="6830139"/>
            <a:ext cx="4300895" cy="872966"/>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Các công cụ AI thu thập lượng lớn dữ liệu học tập của sinh viên/học sinh, đặt ra mối lo ngại về bảo mật, đạo đức và quyền riêng tư dữ liệu cá nhân.</a:t>
            </a:r>
            <a:endParaRPr lang="en-US" sz="1400"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par>
                                <p:cTn id="18" presetID="16" presetClass="entr" presetSubtype="21"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arn(inVertical)">
                                      <p:cBhvr>
                                        <p:cTn id="20" dur="500"/>
                                        <p:tgtEl>
                                          <p:spTgt spid="7"/>
                                        </p:tgtEl>
                                      </p:cBhvr>
                                    </p:animEffect>
                                  </p:childTnLst>
                                </p:cTn>
                              </p:par>
                              <p:par>
                                <p:cTn id="21" presetID="16" presetClass="entr" presetSubtype="21"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barn(inVertical)">
                                      <p:cBhvr>
                                        <p:cTn id="23" dur="5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1000" fill="hold"/>
                                        <p:tgtEl>
                                          <p:spTgt spid="5"/>
                                        </p:tgtEl>
                                        <p:attrNameLst>
                                          <p:attrName>ppt_w</p:attrName>
                                        </p:attrNameLst>
                                      </p:cBhvr>
                                      <p:tavLst>
                                        <p:tav tm="0">
                                          <p:val>
                                            <p:fltVal val="0"/>
                                          </p:val>
                                        </p:tav>
                                        <p:tav tm="100000">
                                          <p:val>
                                            <p:strVal val="#ppt_w"/>
                                          </p:val>
                                        </p:tav>
                                      </p:tavLst>
                                    </p:anim>
                                    <p:anim calcmode="lin" valueType="num">
                                      <p:cBhvr>
                                        <p:cTn id="29" dur="1000" fill="hold"/>
                                        <p:tgtEl>
                                          <p:spTgt spid="5"/>
                                        </p:tgtEl>
                                        <p:attrNameLst>
                                          <p:attrName>ppt_h</p:attrName>
                                        </p:attrNameLst>
                                      </p:cBhvr>
                                      <p:tavLst>
                                        <p:tav tm="0">
                                          <p:val>
                                            <p:fltVal val="0"/>
                                          </p:val>
                                        </p:tav>
                                        <p:tav tm="100000">
                                          <p:val>
                                            <p:strVal val="#ppt_h"/>
                                          </p:val>
                                        </p:tav>
                                      </p:tavLst>
                                    </p:anim>
                                    <p:anim calcmode="lin" valueType="num">
                                      <p:cBhvr>
                                        <p:cTn id="30" dur="1000" fill="hold"/>
                                        <p:tgtEl>
                                          <p:spTgt spid="5"/>
                                        </p:tgtEl>
                                        <p:attrNameLst>
                                          <p:attrName>style.rotation</p:attrName>
                                        </p:attrNameLst>
                                      </p:cBhvr>
                                      <p:tavLst>
                                        <p:tav tm="0">
                                          <p:val>
                                            <p:fltVal val="90"/>
                                          </p:val>
                                        </p:tav>
                                        <p:tav tm="100000">
                                          <p:val>
                                            <p:fltVal val="0"/>
                                          </p:val>
                                        </p:tav>
                                      </p:tavLst>
                                    </p:anim>
                                    <p:animEffect transition="in" filter="fade">
                                      <p:cBhvr>
                                        <p:cTn id="31" dur="1000"/>
                                        <p:tgtEl>
                                          <p:spTgt spid="5"/>
                                        </p:tgtEl>
                                      </p:cBhvr>
                                    </p:animEffect>
                                  </p:childTnLst>
                                </p:cTn>
                              </p:par>
                              <p:par>
                                <p:cTn id="32" presetID="31" presetClass="entr" presetSubtype="0" fill="hold" grpId="0" nodeType="with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p:cTn id="34" dur="1000" fill="hold"/>
                                        <p:tgtEl>
                                          <p:spTgt spid="6"/>
                                        </p:tgtEl>
                                        <p:attrNameLst>
                                          <p:attrName>ppt_w</p:attrName>
                                        </p:attrNameLst>
                                      </p:cBhvr>
                                      <p:tavLst>
                                        <p:tav tm="0">
                                          <p:val>
                                            <p:fltVal val="0"/>
                                          </p:val>
                                        </p:tav>
                                        <p:tav tm="100000">
                                          <p:val>
                                            <p:strVal val="#ppt_w"/>
                                          </p:val>
                                        </p:tav>
                                      </p:tavLst>
                                    </p:anim>
                                    <p:anim calcmode="lin" valueType="num">
                                      <p:cBhvr>
                                        <p:cTn id="35" dur="1000" fill="hold"/>
                                        <p:tgtEl>
                                          <p:spTgt spid="6"/>
                                        </p:tgtEl>
                                        <p:attrNameLst>
                                          <p:attrName>ppt_h</p:attrName>
                                        </p:attrNameLst>
                                      </p:cBhvr>
                                      <p:tavLst>
                                        <p:tav tm="0">
                                          <p:val>
                                            <p:fltVal val="0"/>
                                          </p:val>
                                        </p:tav>
                                        <p:tav tm="100000">
                                          <p:val>
                                            <p:strVal val="#ppt_h"/>
                                          </p:val>
                                        </p:tav>
                                      </p:tavLst>
                                    </p:anim>
                                    <p:anim calcmode="lin" valueType="num">
                                      <p:cBhvr>
                                        <p:cTn id="36" dur="1000" fill="hold"/>
                                        <p:tgtEl>
                                          <p:spTgt spid="6"/>
                                        </p:tgtEl>
                                        <p:attrNameLst>
                                          <p:attrName>style.rotation</p:attrName>
                                        </p:attrNameLst>
                                      </p:cBhvr>
                                      <p:tavLst>
                                        <p:tav tm="0">
                                          <p:val>
                                            <p:fltVal val="90"/>
                                          </p:val>
                                        </p:tav>
                                        <p:tav tm="100000">
                                          <p:val>
                                            <p:fltVal val="0"/>
                                          </p:val>
                                        </p:tav>
                                      </p:tavLst>
                                    </p:anim>
                                    <p:animEffect transition="in" filter="fade">
                                      <p:cBhvr>
                                        <p:cTn id="37" dur="1000"/>
                                        <p:tgtEl>
                                          <p:spTgt spid="6"/>
                                        </p:tgtEl>
                                      </p:cBhvr>
                                    </p:animEffect>
                                  </p:childTnLst>
                                </p:cTn>
                              </p:par>
                            </p:childTnLst>
                          </p:cTn>
                        </p:par>
                      </p:childTnLst>
                    </p:cTn>
                  </p:par>
                  <p:par>
                    <p:cTn id="38" fill="hold">
                      <p:stCondLst>
                        <p:cond delay="indefinite"/>
                      </p:stCondLst>
                      <p:childTnLst>
                        <p:par>
                          <p:cTn id="39" fill="hold">
                            <p:stCondLst>
                              <p:cond delay="0"/>
                            </p:stCondLst>
                            <p:childTnLst>
                              <p:par>
                                <p:cTn id="40" presetID="31" presetClass="entr" presetSubtype="0" fill="hold" grpId="0" nodeType="clickEffect">
                                  <p:stCondLst>
                                    <p:cond delay="0"/>
                                  </p:stCondLst>
                                  <p:childTnLst>
                                    <p:set>
                                      <p:cBhvr>
                                        <p:cTn id="41" dur="1" fill="hold">
                                          <p:stCondLst>
                                            <p:cond delay="0"/>
                                          </p:stCondLst>
                                        </p:cTn>
                                        <p:tgtEl>
                                          <p:spTgt spid="8"/>
                                        </p:tgtEl>
                                        <p:attrNameLst>
                                          <p:attrName>style.visibility</p:attrName>
                                        </p:attrNameLst>
                                      </p:cBhvr>
                                      <p:to>
                                        <p:strVal val="visible"/>
                                      </p:to>
                                    </p:set>
                                    <p:anim calcmode="lin" valueType="num">
                                      <p:cBhvr>
                                        <p:cTn id="42" dur="1000" fill="hold"/>
                                        <p:tgtEl>
                                          <p:spTgt spid="8"/>
                                        </p:tgtEl>
                                        <p:attrNameLst>
                                          <p:attrName>ppt_w</p:attrName>
                                        </p:attrNameLst>
                                      </p:cBhvr>
                                      <p:tavLst>
                                        <p:tav tm="0">
                                          <p:val>
                                            <p:fltVal val="0"/>
                                          </p:val>
                                        </p:tav>
                                        <p:tav tm="100000">
                                          <p:val>
                                            <p:strVal val="#ppt_w"/>
                                          </p:val>
                                        </p:tav>
                                      </p:tavLst>
                                    </p:anim>
                                    <p:anim calcmode="lin" valueType="num">
                                      <p:cBhvr>
                                        <p:cTn id="43" dur="1000" fill="hold"/>
                                        <p:tgtEl>
                                          <p:spTgt spid="8"/>
                                        </p:tgtEl>
                                        <p:attrNameLst>
                                          <p:attrName>ppt_h</p:attrName>
                                        </p:attrNameLst>
                                      </p:cBhvr>
                                      <p:tavLst>
                                        <p:tav tm="0">
                                          <p:val>
                                            <p:fltVal val="0"/>
                                          </p:val>
                                        </p:tav>
                                        <p:tav tm="100000">
                                          <p:val>
                                            <p:strVal val="#ppt_h"/>
                                          </p:val>
                                        </p:tav>
                                      </p:tavLst>
                                    </p:anim>
                                    <p:anim calcmode="lin" valueType="num">
                                      <p:cBhvr>
                                        <p:cTn id="44" dur="1000" fill="hold"/>
                                        <p:tgtEl>
                                          <p:spTgt spid="8"/>
                                        </p:tgtEl>
                                        <p:attrNameLst>
                                          <p:attrName>style.rotation</p:attrName>
                                        </p:attrNameLst>
                                      </p:cBhvr>
                                      <p:tavLst>
                                        <p:tav tm="0">
                                          <p:val>
                                            <p:fltVal val="90"/>
                                          </p:val>
                                        </p:tav>
                                        <p:tav tm="100000">
                                          <p:val>
                                            <p:fltVal val="0"/>
                                          </p:val>
                                        </p:tav>
                                      </p:tavLst>
                                    </p:anim>
                                    <p:animEffect transition="in" filter="fade">
                                      <p:cBhvr>
                                        <p:cTn id="45" dur="1000"/>
                                        <p:tgtEl>
                                          <p:spTgt spid="8"/>
                                        </p:tgtEl>
                                      </p:cBhvr>
                                    </p:animEffect>
                                  </p:childTnLst>
                                </p:cTn>
                              </p:par>
                              <p:par>
                                <p:cTn id="46" presetID="31" presetClass="entr" presetSubtype="0" fill="hold" grpId="0" nodeType="withEffect">
                                  <p:stCondLst>
                                    <p:cond delay="0"/>
                                  </p:stCondLst>
                                  <p:childTnLst>
                                    <p:set>
                                      <p:cBhvr>
                                        <p:cTn id="47" dur="1" fill="hold">
                                          <p:stCondLst>
                                            <p:cond delay="0"/>
                                          </p:stCondLst>
                                        </p:cTn>
                                        <p:tgtEl>
                                          <p:spTgt spid="9"/>
                                        </p:tgtEl>
                                        <p:attrNameLst>
                                          <p:attrName>style.visibility</p:attrName>
                                        </p:attrNameLst>
                                      </p:cBhvr>
                                      <p:to>
                                        <p:strVal val="visible"/>
                                      </p:to>
                                    </p:set>
                                    <p:anim calcmode="lin" valueType="num">
                                      <p:cBhvr>
                                        <p:cTn id="48" dur="1000" fill="hold"/>
                                        <p:tgtEl>
                                          <p:spTgt spid="9"/>
                                        </p:tgtEl>
                                        <p:attrNameLst>
                                          <p:attrName>ppt_w</p:attrName>
                                        </p:attrNameLst>
                                      </p:cBhvr>
                                      <p:tavLst>
                                        <p:tav tm="0">
                                          <p:val>
                                            <p:fltVal val="0"/>
                                          </p:val>
                                        </p:tav>
                                        <p:tav tm="100000">
                                          <p:val>
                                            <p:strVal val="#ppt_w"/>
                                          </p:val>
                                        </p:tav>
                                      </p:tavLst>
                                    </p:anim>
                                    <p:anim calcmode="lin" valueType="num">
                                      <p:cBhvr>
                                        <p:cTn id="49" dur="1000" fill="hold"/>
                                        <p:tgtEl>
                                          <p:spTgt spid="9"/>
                                        </p:tgtEl>
                                        <p:attrNameLst>
                                          <p:attrName>ppt_h</p:attrName>
                                        </p:attrNameLst>
                                      </p:cBhvr>
                                      <p:tavLst>
                                        <p:tav tm="0">
                                          <p:val>
                                            <p:fltVal val="0"/>
                                          </p:val>
                                        </p:tav>
                                        <p:tav tm="100000">
                                          <p:val>
                                            <p:strVal val="#ppt_h"/>
                                          </p:val>
                                        </p:tav>
                                      </p:tavLst>
                                    </p:anim>
                                    <p:anim calcmode="lin" valueType="num">
                                      <p:cBhvr>
                                        <p:cTn id="50" dur="1000" fill="hold"/>
                                        <p:tgtEl>
                                          <p:spTgt spid="9"/>
                                        </p:tgtEl>
                                        <p:attrNameLst>
                                          <p:attrName>style.rotation</p:attrName>
                                        </p:attrNameLst>
                                      </p:cBhvr>
                                      <p:tavLst>
                                        <p:tav tm="0">
                                          <p:val>
                                            <p:fltVal val="90"/>
                                          </p:val>
                                        </p:tav>
                                        <p:tav tm="100000">
                                          <p:val>
                                            <p:fltVal val="0"/>
                                          </p:val>
                                        </p:tav>
                                      </p:tavLst>
                                    </p:anim>
                                    <p:animEffect transition="in" filter="fade">
                                      <p:cBhvr>
                                        <p:cTn id="51" dur="1000"/>
                                        <p:tgtEl>
                                          <p:spTgt spid="9"/>
                                        </p:tgtEl>
                                      </p:cBhvr>
                                    </p:animEffect>
                                  </p:childTnLst>
                                </p:cTn>
                              </p:par>
                            </p:childTnLst>
                          </p:cTn>
                        </p:par>
                      </p:childTnLst>
                    </p:cTn>
                  </p:par>
                  <p:par>
                    <p:cTn id="52" fill="hold">
                      <p:stCondLst>
                        <p:cond delay="indefinite"/>
                      </p:stCondLst>
                      <p:childTnLst>
                        <p:par>
                          <p:cTn id="53" fill="hold">
                            <p:stCondLst>
                              <p:cond delay="0"/>
                            </p:stCondLst>
                            <p:childTnLst>
                              <p:par>
                                <p:cTn id="54" presetID="31" presetClass="entr" presetSubtype="0" fill="hold" grpId="0" nodeType="clickEffect">
                                  <p:stCondLst>
                                    <p:cond delay="0"/>
                                  </p:stCondLst>
                                  <p:childTnLst>
                                    <p:set>
                                      <p:cBhvr>
                                        <p:cTn id="55" dur="1" fill="hold">
                                          <p:stCondLst>
                                            <p:cond delay="0"/>
                                          </p:stCondLst>
                                        </p:cTn>
                                        <p:tgtEl>
                                          <p:spTgt spid="11"/>
                                        </p:tgtEl>
                                        <p:attrNameLst>
                                          <p:attrName>style.visibility</p:attrName>
                                        </p:attrNameLst>
                                      </p:cBhvr>
                                      <p:to>
                                        <p:strVal val="visible"/>
                                      </p:to>
                                    </p:set>
                                    <p:anim calcmode="lin" valueType="num">
                                      <p:cBhvr>
                                        <p:cTn id="56" dur="1000" fill="hold"/>
                                        <p:tgtEl>
                                          <p:spTgt spid="11"/>
                                        </p:tgtEl>
                                        <p:attrNameLst>
                                          <p:attrName>ppt_w</p:attrName>
                                        </p:attrNameLst>
                                      </p:cBhvr>
                                      <p:tavLst>
                                        <p:tav tm="0">
                                          <p:val>
                                            <p:fltVal val="0"/>
                                          </p:val>
                                        </p:tav>
                                        <p:tav tm="100000">
                                          <p:val>
                                            <p:strVal val="#ppt_w"/>
                                          </p:val>
                                        </p:tav>
                                      </p:tavLst>
                                    </p:anim>
                                    <p:anim calcmode="lin" valueType="num">
                                      <p:cBhvr>
                                        <p:cTn id="57" dur="1000" fill="hold"/>
                                        <p:tgtEl>
                                          <p:spTgt spid="11"/>
                                        </p:tgtEl>
                                        <p:attrNameLst>
                                          <p:attrName>ppt_h</p:attrName>
                                        </p:attrNameLst>
                                      </p:cBhvr>
                                      <p:tavLst>
                                        <p:tav tm="0">
                                          <p:val>
                                            <p:fltVal val="0"/>
                                          </p:val>
                                        </p:tav>
                                        <p:tav tm="100000">
                                          <p:val>
                                            <p:strVal val="#ppt_h"/>
                                          </p:val>
                                        </p:tav>
                                      </p:tavLst>
                                    </p:anim>
                                    <p:anim calcmode="lin" valueType="num">
                                      <p:cBhvr>
                                        <p:cTn id="58" dur="1000" fill="hold"/>
                                        <p:tgtEl>
                                          <p:spTgt spid="11"/>
                                        </p:tgtEl>
                                        <p:attrNameLst>
                                          <p:attrName>style.rotation</p:attrName>
                                        </p:attrNameLst>
                                      </p:cBhvr>
                                      <p:tavLst>
                                        <p:tav tm="0">
                                          <p:val>
                                            <p:fltVal val="90"/>
                                          </p:val>
                                        </p:tav>
                                        <p:tav tm="100000">
                                          <p:val>
                                            <p:fltVal val="0"/>
                                          </p:val>
                                        </p:tav>
                                      </p:tavLst>
                                    </p:anim>
                                    <p:animEffect transition="in" filter="fade">
                                      <p:cBhvr>
                                        <p:cTn id="59" dur="1000"/>
                                        <p:tgtEl>
                                          <p:spTgt spid="11"/>
                                        </p:tgtEl>
                                      </p:cBhvr>
                                    </p:animEffect>
                                  </p:childTnLst>
                                </p:cTn>
                              </p:par>
                              <p:par>
                                <p:cTn id="60" presetID="31" presetClass="entr" presetSubtype="0" fill="hold" grpId="0" nodeType="withEffect">
                                  <p:stCondLst>
                                    <p:cond delay="0"/>
                                  </p:stCondLst>
                                  <p:childTnLst>
                                    <p:set>
                                      <p:cBhvr>
                                        <p:cTn id="61" dur="1" fill="hold">
                                          <p:stCondLst>
                                            <p:cond delay="0"/>
                                          </p:stCondLst>
                                        </p:cTn>
                                        <p:tgtEl>
                                          <p:spTgt spid="12"/>
                                        </p:tgtEl>
                                        <p:attrNameLst>
                                          <p:attrName>style.visibility</p:attrName>
                                        </p:attrNameLst>
                                      </p:cBhvr>
                                      <p:to>
                                        <p:strVal val="visible"/>
                                      </p:to>
                                    </p:set>
                                    <p:anim calcmode="lin" valueType="num">
                                      <p:cBhvr>
                                        <p:cTn id="62" dur="1000" fill="hold"/>
                                        <p:tgtEl>
                                          <p:spTgt spid="12"/>
                                        </p:tgtEl>
                                        <p:attrNameLst>
                                          <p:attrName>ppt_w</p:attrName>
                                        </p:attrNameLst>
                                      </p:cBhvr>
                                      <p:tavLst>
                                        <p:tav tm="0">
                                          <p:val>
                                            <p:fltVal val="0"/>
                                          </p:val>
                                        </p:tav>
                                        <p:tav tm="100000">
                                          <p:val>
                                            <p:strVal val="#ppt_w"/>
                                          </p:val>
                                        </p:tav>
                                      </p:tavLst>
                                    </p:anim>
                                    <p:anim calcmode="lin" valueType="num">
                                      <p:cBhvr>
                                        <p:cTn id="63" dur="1000" fill="hold"/>
                                        <p:tgtEl>
                                          <p:spTgt spid="12"/>
                                        </p:tgtEl>
                                        <p:attrNameLst>
                                          <p:attrName>ppt_h</p:attrName>
                                        </p:attrNameLst>
                                      </p:cBhvr>
                                      <p:tavLst>
                                        <p:tav tm="0">
                                          <p:val>
                                            <p:fltVal val="0"/>
                                          </p:val>
                                        </p:tav>
                                        <p:tav tm="100000">
                                          <p:val>
                                            <p:strVal val="#ppt_h"/>
                                          </p:val>
                                        </p:tav>
                                      </p:tavLst>
                                    </p:anim>
                                    <p:anim calcmode="lin" valueType="num">
                                      <p:cBhvr>
                                        <p:cTn id="64" dur="1000" fill="hold"/>
                                        <p:tgtEl>
                                          <p:spTgt spid="12"/>
                                        </p:tgtEl>
                                        <p:attrNameLst>
                                          <p:attrName>style.rotation</p:attrName>
                                        </p:attrNameLst>
                                      </p:cBhvr>
                                      <p:tavLst>
                                        <p:tav tm="0">
                                          <p:val>
                                            <p:fltVal val="90"/>
                                          </p:val>
                                        </p:tav>
                                        <p:tav tm="100000">
                                          <p:val>
                                            <p:fltVal val="0"/>
                                          </p:val>
                                        </p:tav>
                                      </p:tavLst>
                                    </p:anim>
                                    <p:animEffect transition="in" filter="fade">
                                      <p:cBhvr>
                                        <p:cTn id="65"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6" grpId="0" animBg="1"/>
      <p:bldP spid="8" grpId="0" animBg="1"/>
      <p:bldP spid="9" grpId="0" animBg="1"/>
      <p:bldP spid="11"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94003" y="630436"/>
            <a:ext cx="12399764" cy="530423"/>
          </a:xfrm>
          <a:prstGeom prst="rect">
            <a:avLst/>
          </a:prstGeom>
          <a:noFill/>
          <a:ln/>
        </p:spPr>
        <p:txBody>
          <a:bodyPr wrap="none" lIns="0" tIns="0" rIns="0" bIns="0" rtlCol="0" anchor="t"/>
          <a:lstStyle/>
          <a:p>
            <a:pPr marL="0" indent="0" algn="l">
              <a:lnSpc>
                <a:spcPts val="4150"/>
              </a:lnSpc>
              <a:buNone/>
            </a:pPr>
            <a:r>
              <a:rPr lang="en-US" sz="3300" b="1" dirty="0">
                <a:solidFill>
                  <a:srgbClr val="000000"/>
                </a:solidFill>
                <a:latin typeface="Inter Bold" pitchFamily="34" charset="0"/>
                <a:ea typeface="Inter Bold" pitchFamily="34" charset="-122"/>
                <a:cs typeface="Inter Bold" pitchFamily="34" charset="-120"/>
              </a:rPr>
              <a:t>ĐỊNH HƯỚNG VÀ KHUYẾN NGHỊ: CHUẨN BỊ CHO TƯƠNG LAI</a:t>
            </a:r>
            <a:endParaRPr lang="en-US" sz="3300" dirty="0"/>
          </a:p>
        </p:txBody>
      </p:sp>
      <p:pic>
        <p:nvPicPr>
          <p:cNvPr id="3" name="Image 0" descr="preencoded.png"/>
          <p:cNvPicPr>
            <a:picLocks noChangeAspect="1"/>
          </p:cNvPicPr>
          <p:nvPr/>
        </p:nvPicPr>
        <p:blipFill>
          <a:blip r:embed="rId3"/>
          <a:stretch>
            <a:fillRect/>
          </a:stretch>
        </p:blipFill>
        <p:spPr>
          <a:xfrm>
            <a:off x="1278493" y="1500188"/>
            <a:ext cx="12073414" cy="4370546"/>
          </a:xfrm>
          <a:prstGeom prst="rect">
            <a:avLst/>
          </a:prstGeom>
        </p:spPr>
      </p:pic>
      <p:sp>
        <p:nvSpPr>
          <p:cNvPr id="4" name="Text 1"/>
          <p:cNvSpPr/>
          <p:nvPr/>
        </p:nvSpPr>
        <p:spPr>
          <a:xfrm>
            <a:off x="2164836" y="4803884"/>
            <a:ext cx="3024473" cy="378059"/>
          </a:xfrm>
          <a:prstGeom prst="rect">
            <a:avLst/>
          </a:prstGeom>
          <a:noFill/>
          <a:ln/>
        </p:spPr>
        <p:txBody>
          <a:bodyPr wrap="none" lIns="0" tIns="0" rIns="0" bIns="0" rtlCol="0" anchor="t"/>
          <a:lstStyle/>
          <a:p>
            <a:pPr marL="0" indent="0" algn="l">
              <a:lnSpc>
                <a:spcPts val="1650"/>
              </a:lnSpc>
              <a:buNone/>
            </a:pPr>
            <a:r>
              <a:rPr lang="en-US" sz="1350" b="1" dirty="0">
                <a:solidFill>
                  <a:srgbClr val="FFFFFF"/>
                </a:solidFill>
                <a:latin typeface="Inter Bold" pitchFamily="34" charset="0"/>
                <a:ea typeface="Inter Bold" pitchFamily="34" charset="-122"/>
                <a:cs typeface="Inter Bold" pitchFamily="34" charset="-120"/>
              </a:rPr>
              <a:t>Cộng tác Nhân-Tạo</a:t>
            </a:r>
            <a:endParaRPr lang="en-US" sz="1350" dirty="0"/>
          </a:p>
        </p:txBody>
      </p:sp>
      <p:sp>
        <p:nvSpPr>
          <p:cNvPr id="5" name="Text 2"/>
          <p:cNvSpPr/>
          <p:nvPr/>
        </p:nvSpPr>
        <p:spPr>
          <a:xfrm>
            <a:off x="2164836" y="3486558"/>
            <a:ext cx="3024473" cy="378059"/>
          </a:xfrm>
          <a:prstGeom prst="rect">
            <a:avLst/>
          </a:prstGeom>
          <a:noFill/>
          <a:ln/>
        </p:spPr>
        <p:txBody>
          <a:bodyPr wrap="none" lIns="0" tIns="0" rIns="0" bIns="0" rtlCol="0" anchor="t"/>
          <a:lstStyle/>
          <a:p>
            <a:pPr marL="0" indent="0" algn="l">
              <a:lnSpc>
                <a:spcPts val="1650"/>
              </a:lnSpc>
              <a:buNone/>
            </a:pPr>
            <a:r>
              <a:rPr lang="en-US" sz="1350" b="1" dirty="0">
                <a:solidFill>
                  <a:srgbClr val="FFFFFF"/>
                </a:solidFill>
                <a:latin typeface="Inter Bold" pitchFamily="34" charset="0"/>
                <a:ea typeface="Inter Bold" pitchFamily="34" charset="-122"/>
                <a:cs typeface="Inter Bold" pitchFamily="34" charset="-120"/>
              </a:rPr>
              <a:t>Nguyên tắc đạo đức</a:t>
            </a:r>
            <a:endParaRPr lang="en-US" sz="1350" dirty="0"/>
          </a:p>
        </p:txBody>
      </p:sp>
      <p:sp>
        <p:nvSpPr>
          <p:cNvPr id="6" name="Text 3"/>
          <p:cNvSpPr/>
          <p:nvPr/>
        </p:nvSpPr>
        <p:spPr>
          <a:xfrm>
            <a:off x="2164836" y="2155790"/>
            <a:ext cx="3024473" cy="378059"/>
          </a:xfrm>
          <a:prstGeom prst="rect">
            <a:avLst/>
          </a:prstGeom>
          <a:noFill/>
          <a:ln/>
        </p:spPr>
        <p:txBody>
          <a:bodyPr wrap="none" lIns="0" tIns="0" rIns="0" bIns="0" rtlCol="0" anchor="t"/>
          <a:lstStyle/>
          <a:p>
            <a:pPr marL="0" indent="0" algn="l">
              <a:lnSpc>
                <a:spcPts val="1650"/>
              </a:lnSpc>
              <a:buNone/>
            </a:pPr>
            <a:r>
              <a:rPr lang="en-US" sz="1350" b="1" dirty="0">
                <a:solidFill>
                  <a:srgbClr val="FFFFFF"/>
                </a:solidFill>
                <a:latin typeface="Inter Bold" pitchFamily="34" charset="0"/>
                <a:ea typeface="Inter Bold" pitchFamily="34" charset="-122"/>
                <a:cs typeface="Inter Bold" pitchFamily="34" charset="-120"/>
              </a:rPr>
              <a:t>Đào tạo AI</a:t>
            </a:r>
            <a:endParaRPr lang="en-US" sz="1350" dirty="0"/>
          </a:p>
        </p:txBody>
      </p:sp>
      <p:sp>
        <p:nvSpPr>
          <p:cNvPr id="7" name="Shape 4"/>
          <p:cNvSpPr/>
          <p:nvPr/>
        </p:nvSpPr>
        <p:spPr>
          <a:xfrm>
            <a:off x="594003" y="6061591"/>
            <a:ext cx="381833" cy="381833"/>
          </a:xfrm>
          <a:prstGeom prst="roundRect">
            <a:avLst>
              <a:gd name="adj" fmla="val 18668"/>
            </a:avLst>
          </a:prstGeom>
          <a:solidFill>
            <a:srgbClr val="DADBF1"/>
          </a:solidFill>
          <a:ln w="7620">
            <a:solidFill>
              <a:srgbClr val="C0C1D7"/>
            </a:solidFill>
            <a:prstDash val="solid"/>
          </a:ln>
        </p:spPr>
      </p:sp>
      <p:sp>
        <p:nvSpPr>
          <p:cNvPr id="8" name="Text 5"/>
          <p:cNvSpPr/>
          <p:nvPr/>
        </p:nvSpPr>
        <p:spPr>
          <a:xfrm>
            <a:off x="657582" y="6093381"/>
            <a:ext cx="254556" cy="318135"/>
          </a:xfrm>
          <a:prstGeom prst="rect">
            <a:avLst/>
          </a:prstGeom>
          <a:noFill/>
          <a:ln/>
        </p:spPr>
        <p:txBody>
          <a:bodyPr wrap="none" lIns="0" tIns="0" rIns="0" bIns="0" rtlCol="0" anchor="t"/>
          <a:lstStyle/>
          <a:p>
            <a:pPr marL="0" indent="0" algn="ctr">
              <a:lnSpc>
                <a:spcPts val="2000"/>
              </a:lnSpc>
              <a:buNone/>
            </a:pPr>
            <a:r>
              <a:rPr lang="en-US" sz="2000" b="1" dirty="0">
                <a:solidFill>
                  <a:srgbClr val="272525"/>
                </a:solidFill>
                <a:latin typeface="Inter Bold" pitchFamily="34" charset="0"/>
                <a:ea typeface="Inter Bold" pitchFamily="34" charset="-122"/>
                <a:cs typeface="Inter Bold" pitchFamily="34" charset="-120"/>
              </a:rPr>
              <a:t>1</a:t>
            </a:r>
            <a:endParaRPr lang="en-US" sz="2000" dirty="0"/>
          </a:p>
        </p:txBody>
      </p:sp>
      <p:sp>
        <p:nvSpPr>
          <p:cNvPr id="9" name="Text 6"/>
          <p:cNvSpPr/>
          <p:nvPr/>
        </p:nvSpPr>
        <p:spPr>
          <a:xfrm>
            <a:off x="1386542" y="6084290"/>
            <a:ext cx="2643664" cy="318135"/>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Inter Bold" pitchFamily="34" charset="0"/>
                <a:ea typeface="Inter Bold" pitchFamily="34" charset="-122"/>
                <a:cs typeface="Inter Bold" pitchFamily="34" charset="-120"/>
              </a:rPr>
              <a:t>Đào Tạo “AI Literacy”</a:t>
            </a:r>
            <a:endParaRPr lang="en-US" sz="2000" dirty="0"/>
          </a:p>
        </p:txBody>
      </p:sp>
      <p:sp>
        <p:nvSpPr>
          <p:cNvPr id="10" name="Text 7"/>
          <p:cNvSpPr/>
          <p:nvPr/>
        </p:nvSpPr>
        <p:spPr>
          <a:xfrm>
            <a:off x="1145500" y="6513314"/>
            <a:ext cx="3787854" cy="1085850"/>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Giảng viên và sinh viên cần được trang bị kỹ năng hiểu biết về AI: cách AI hoạt động, cách đặt câu hỏi hiệu quả (prompt engineering), và cách đánh giá kết quả từ AI.</a:t>
            </a:r>
            <a:endParaRPr lang="en-US" sz="1300" dirty="0"/>
          </a:p>
        </p:txBody>
      </p:sp>
      <p:sp>
        <p:nvSpPr>
          <p:cNvPr id="11" name="Shape 8"/>
          <p:cNvSpPr/>
          <p:nvPr/>
        </p:nvSpPr>
        <p:spPr>
          <a:xfrm>
            <a:off x="5145405" y="6061591"/>
            <a:ext cx="381833" cy="381833"/>
          </a:xfrm>
          <a:prstGeom prst="roundRect">
            <a:avLst>
              <a:gd name="adj" fmla="val 18668"/>
            </a:avLst>
          </a:prstGeom>
          <a:solidFill>
            <a:srgbClr val="DADBF1"/>
          </a:solidFill>
          <a:ln w="7620">
            <a:solidFill>
              <a:srgbClr val="C0C1D7"/>
            </a:solidFill>
            <a:prstDash val="solid"/>
          </a:ln>
        </p:spPr>
      </p:sp>
      <p:sp>
        <p:nvSpPr>
          <p:cNvPr id="12" name="Text 9"/>
          <p:cNvSpPr/>
          <p:nvPr/>
        </p:nvSpPr>
        <p:spPr>
          <a:xfrm>
            <a:off x="5208984" y="6093381"/>
            <a:ext cx="254556" cy="318135"/>
          </a:xfrm>
          <a:prstGeom prst="rect">
            <a:avLst/>
          </a:prstGeom>
          <a:noFill/>
          <a:ln/>
        </p:spPr>
        <p:txBody>
          <a:bodyPr wrap="none" lIns="0" tIns="0" rIns="0" bIns="0" rtlCol="0" anchor="t"/>
          <a:lstStyle/>
          <a:p>
            <a:pPr marL="0" indent="0" algn="ctr">
              <a:lnSpc>
                <a:spcPts val="2000"/>
              </a:lnSpc>
              <a:buNone/>
            </a:pPr>
            <a:r>
              <a:rPr lang="en-US" sz="2000" b="1" dirty="0">
                <a:solidFill>
                  <a:srgbClr val="272525"/>
                </a:solidFill>
                <a:latin typeface="Inter Bold" pitchFamily="34" charset="0"/>
                <a:ea typeface="Inter Bold" pitchFamily="34" charset="-122"/>
                <a:cs typeface="Inter Bold" pitchFamily="34" charset="-120"/>
              </a:rPr>
              <a:t>2</a:t>
            </a:r>
            <a:endParaRPr lang="en-US" sz="2000" dirty="0"/>
          </a:p>
        </p:txBody>
      </p:sp>
      <p:sp>
        <p:nvSpPr>
          <p:cNvPr id="13" name="Text 10"/>
          <p:cNvSpPr/>
          <p:nvPr/>
        </p:nvSpPr>
        <p:spPr>
          <a:xfrm>
            <a:off x="5937944" y="6089035"/>
            <a:ext cx="3305889" cy="318135"/>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Inter Bold" pitchFamily="34" charset="0"/>
                <a:ea typeface="Inter Bold" pitchFamily="34" charset="-122"/>
                <a:cs typeface="Inter Bold" pitchFamily="34" charset="-120"/>
              </a:rPr>
              <a:t>Thiết Lập Quy Tắc Rõ Ràng</a:t>
            </a:r>
            <a:endParaRPr lang="en-US" sz="2000" dirty="0"/>
          </a:p>
        </p:txBody>
      </p:sp>
      <p:sp>
        <p:nvSpPr>
          <p:cNvPr id="14" name="Text 11"/>
          <p:cNvSpPr/>
          <p:nvPr/>
        </p:nvSpPr>
        <p:spPr>
          <a:xfrm>
            <a:off x="5696903" y="6513314"/>
            <a:ext cx="3787973" cy="814388"/>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Cần có chính sách rõ ràng về việc sử dụng AI trong học tập và đánh giá. Điều này giúp thúc đẩy sử dụng có đạo đức và minh bạch.</a:t>
            </a:r>
            <a:endParaRPr lang="en-US" sz="1300" dirty="0"/>
          </a:p>
        </p:txBody>
      </p:sp>
      <p:sp>
        <p:nvSpPr>
          <p:cNvPr id="15" name="Shape 12"/>
          <p:cNvSpPr/>
          <p:nvPr/>
        </p:nvSpPr>
        <p:spPr>
          <a:xfrm>
            <a:off x="9696926" y="6061591"/>
            <a:ext cx="381833" cy="381833"/>
          </a:xfrm>
          <a:prstGeom prst="roundRect">
            <a:avLst>
              <a:gd name="adj" fmla="val 18668"/>
            </a:avLst>
          </a:prstGeom>
          <a:solidFill>
            <a:srgbClr val="DADBF1"/>
          </a:solidFill>
          <a:ln w="7620">
            <a:solidFill>
              <a:srgbClr val="C0C1D7"/>
            </a:solidFill>
            <a:prstDash val="solid"/>
          </a:ln>
        </p:spPr>
      </p:sp>
      <p:sp>
        <p:nvSpPr>
          <p:cNvPr id="16" name="Text 13"/>
          <p:cNvSpPr/>
          <p:nvPr/>
        </p:nvSpPr>
        <p:spPr>
          <a:xfrm>
            <a:off x="9760506" y="6093381"/>
            <a:ext cx="254556" cy="318135"/>
          </a:xfrm>
          <a:prstGeom prst="rect">
            <a:avLst/>
          </a:prstGeom>
          <a:noFill/>
          <a:ln/>
        </p:spPr>
        <p:txBody>
          <a:bodyPr wrap="none" lIns="0" tIns="0" rIns="0" bIns="0" rtlCol="0" anchor="t"/>
          <a:lstStyle/>
          <a:p>
            <a:pPr marL="0" indent="0" algn="ctr">
              <a:lnSpc>
                <a:spcPts val="2000"/>
              </a:lnSpc>
              <a:buNone/>
            </a:pPr>
            <a:r>
              <a:rPr lang="en-US" sz="2000" b="1" dirty="0">
                <a:solidFill>
                  <a:srgbClr val="272525"/>
                </a:solidFill>
                <a:latin typeface="Inter Bold" pitchFamily="34" charset="0"/>
                <a:ea typeface="Inter Bold" pitchFamily="34" charset="-122"/>
                <a:cs typeface="Inter Bold" pitchFamily="34" charset="-120"/>
              </a:rPr>
              <a:t>3</a:t>
            </a:r>
            <a:endParaRPr lang="en-US" sz="2000" dirty="0"/>
          </a:p>
        </p:txBody>
      </p:sp>
      <p:sp>
        <p:nvSpPr>
          <p:cNvPr id="17" name="Text 14"/>
          <p:cNvSpPr/>
          <p:nvPr/>
        </p:nvSpPr>
        <p:spPr>
          <a:xfrm>
            <a:off x="10531852" y="6084289"/>
            <a:ext cx="2726174" cy="318135"/>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Inter Bold" pitchFamily="34" charset="0"/>
                <a:ea typeface="Inter Bold" pitchFamily="34" charset="-122"/>
                <a:cs typeface="Inter Bold" pitchFamily="34" charset="-120"/>
              </a:rPr>
              <a:t>Tận Dụng AI để Bổ Trợ</a:t>
            </a:r>
            <a:endParaRPr lang="en-US" sz="2000" dirty="0"/>
          </a:p>
        </p:txBody>
      </p:sp>
      <p:sp>
        <p:nvSpPr>
          <p:cNvPr id="18" name="Text 15"/>
          <p:cNvSpPr/>
          <p:nvPr/>
        </p:nvSpPr>
        <p:spPr>
          <a:xfrm>
            <a:off x="10248424" y="6513314"/>
            <a:ext cx="3787973" cy="1085850"/>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Inter" pitchFamily="34" charset="0"/>
                <a:ea typeface="Inter" pitchFamily="34" charset="-122"/>
                <a:cs typeface="Inter" pitchFamily="34" charset="-120"/>
              </a:rPr>
              <a:t>Xem AI là công cụ tăng cường, giúp con người tập trung vào giá trị cốt lõi (sự đồng cảm, tư duy chiến lược, sáng tạo), thay vì tìm cách thay thế hoàn toàn vai trò của giáo viên.</a:t>
            </a:r>
            <a:endParaRPr lang="en-US" sz="1300" dirty="0"/>
          </a:p>
        </p:txBody>
      </p:sp>
    </p:spTree>
  </p:cSld>
  <p:clrMapOvr>
    <a:masterClrMapping/>
  </p:clrMapOvr>
  <mc:AlternateContent xmlns:mc="http://schemas.openxmlformats.org/markup-compatibility/2006">
    <mc:Choice xmlns:p14="http://schemas.microsoft.com/office/powerpoint/2010/main" Requires="p14">
      <p:transition spd="slow" p14:dur="175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435">
                                          <p:stCondLst>
                                            <p:cond delay="0"/>
                                          </p:stCondLst>
                                        </p:cTn>
                                        <p:tgtEl>
                                          <p:spTgt spid="2"/>
                                        </p:tgtEl>
                                      </p:cBhvr>
                                    </p:animEffect>
                                    <p:anim calcmode="lin" valueType="num">
                                      <p:cBhvr>
                                        <p:cTn id="8" dur="1367"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2"/>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2"/>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2"/>
                                        </p:tgtEl>
                                        <p:attrNameLst>
                                          <p:attrName>ppt_y</p:attrName>
                                        </p:attrNameLst>
                                      </p:cBhvr>
                                      <p:tavLst>
                                        <p:tav tm="0" fmla="#ppt_y-sin(pi*$)/81">
                                          <p:val>
                                            <p:fltVal val="0"/>
                                          </p:val>
                                        </p:tav>
                                        <p:tav tm="100000">
                                          <p:val>
                                            <p:fltVal val="1"/>
                                          </p:val>
                                        </p:tav>
                                      </p:tavLst>
                                    </p:anim>
                                    <p:animScale>
                                      <p:cBhvr>
                                        <p:cTn id="13" dur="20">
                                          <p:stCondLst>
                                            <p:cond delay="487"/>
                                          </p:stCondLst>
                                        </p:cTn>
                                        <p:tgtEl>
                                          <p:spTgt spid="2"/>
                                        </p:tgtEl>
                                      </p:cBhvr>
                                      <p:to x="100000" y="60000"/>
                                    </p:animScale>
                                    <p:animScale>
                                      <p:cBhvr>
                                        <p:cTn id="14" dur="124" decel="50000">
                                          <p:stCondLst>
                                            <p:cond delay="507"/>
                                          </p:stCondLst>
                                        </p:cTn>
                                        <p:tgtEl>
                                          <p:spTgt spid="2"/>
                                        </p:tgtEl>
                                      </p:cBhvr>
                                      <p:to x="100000" y="100000"/>
                                    </p:animScale>
                                    <p:animScale>
                                      <p:cBhvr>
                                        <p:cTn id="15" dur="20">
                                          <p:stCondLst>
                                            <p:cond delay="984"/>
                                          </p:stCondLst>
                                        </p:cTn>
                                        <p:tgtEl>
                                          <p:spTgt spid="2"/>
                                        </p:tgtEl>
                                      </p:cBhvr>
                                      <p:to x="100000" y="80000"/>
                                    </p:animScale>
                                    <p:animScale>
                                      <p:cBhvr>
                                        <p:cTn id="16" dur="124" decel="50000">
                                          <p:stCondLst>
                                            <p:cond delay="1004"/>
                                          </p:stCondLst>
                                        </p:cTn>
                                        <p:tgtEl>
                                          <p:spTgt spid="2"/>
                                        </p:tgtEl>
                                      </p:cBhvr>
                                      <p:to x="100000" y="100000"/>
                                    </p:animScale>
                                    <p:animScale>
                                      <p:cBhvr>
                                        <p:cTn id="17" dur="20">
                                          <p:stCondLst>
                                            <p:cond delay="1231"/>
                                          </p:stCondLst>
                                        </p:cTn>
                                        <p:tgtEl>
                                          <p:spTgt spid="2"/>
                                        </p:tgtEl>
                                      </p:cBhvr>
                                      <p:to x="100000" y="90000"/>
                                    </p:animScale>
                                    <p:animScale>
                                      <p:cBhvr>
                                        <p:cTn id="18" dur="124" decel="50000">
                                          <p:stCondLst>
                                            <p:cond delay="1251"/>
                                          </p:stCondLst>
                                        </p:cTn>
                                        <p:tgtEl>
                                          <p:spTgt spid="2"/>
                                        </p:tgtEl>
                                      </p:cBhvr>
                                      <p:to x="100000" y="100000"/>
                                    </p:animScale>
                                    <p:animScale>
                                      <p:cBhvr>
                                        <p:cTn id="19" dur="20">
                                          <p:stCondLst>
                                            <p:cond delay="1356"/>
                                          </p:stCondLst>
                                        </p:cTn>
                                        <p:tgtEl>
                                          <p:spTgt spid="2"/>
                                        </p:tgtEl>
                                      </p:cBhvr>
                                      <p:to x="100000" y="95000"/>
                                    </p:animScale>
                                    <p:animScale>
                                      <p:cBhvr>
                                        <p:cTn id="20" dur="124" decel="50000">
                                          <p:stCondLst>
                                            <p:cond delay="1376"/>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ppt_w</p:attrName>
                                        </p:attrNameLst>
                                      </p:cBhvr>
                                      <p:tavLst>
                                        <p:tav tm="0">
                                          <p:val>
                                            <p:fltVal val="0"/>
                                          </p:val>
                                        </p:tav>
                                        <p:tav tm="100000">
                                          <p:val>
                                            <p:strVal val="#ppt_w"/>
                                          </p:val>
                                        </p:tav>
                                      </p:tavLst>
                                    </p:anim>
                                    <p:anim calcmode="lin" valueType="num">
                                      <p:cBhvr>
                                        <p:cTn id="26" dur="500" fill="hold"/>
                                        <p:tgtEl>
                                          <p:spTgt spid="3"/>
                                        </p:tgtEl>
                                        <p:attrNameLst>
                                          <p:attrName>ppt_h</p:attrName>
                                        </p:attrNameLst>
                                      </p:cBhvr>
                                      <p:tavLst>
                                        <p:tav tm="0">
                                          <p:val>
                                            <p:fltVal val="0"/>
                                          </p:val>
                                        </p:tav>
                                        <p:tav tm="100000">
                                          <p:val>
                                            <p:strVal val="#ppt_h"/>
                                          </p:val>
                                        </p:tav>
                                      </p:tavLst>
                                    </p:anim>
                                    <p:animEffect transition="in" filter="fade">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500"/>
                                        <p:tgtEl>
                                          <p:spTgt spid="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fade">
                                      <p:cBhvr>
                                        <p:cTn id="38" dur="500"/>
                                        <p:tgtEl>
                                          <p:spTgt spid="4"/>
                                        </p:tgtEl>
                                      </p:cBhvr>
                                    </p:animEffect>
                                  </p:childTnLst>
                                </p:cTn>
                              </p:par>
                            </p:childTnLst>
                          </p:cTn>
                        </p:par>
                      </p:childTnLst>
                    </p:cTn>
                  </p:par>
                  <p:par>
                    <p:cTn id="39" fill="hold">
                      <p:stCondLst>
                        <p:cond delay="indefinite"/>
                      </p:stCondLst>
                      <p:childTnLst>
                        <p:par>
                          <p:cTn id="40" fill="hold">
                            <p:stCondLst>
                              <p:cond delay="0"/>
                            </p:stCondLst>
                            <p:childTnLst>
                              <p:par>
                                <p:cTn id="41" presetID="6" presetClass="entr" presetSubtype="16" fill="hold"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circle(in)">
                                      <p:cBhvr>
                                        <p:cTn id="43" dur="1500"/>
                                        <p:tgtEl>
                                          <p:spTgt spid="7"/>
                                        </p:tgtEl>
                                      </p:cBhvr>
                                    </p:animEffect>
                                  </p:childTnLst>
                                </p:cTn>
                              </p:par>
                              <p:par>
                                <p:cTn id="44" presetID="6" presetClass="entr" presetSubtype="16" fill="hold" grpId="0" nodeType="with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circle(in)">
                                      <p:cBhvr>
                                        <p:cTn id="46" dur="1500"/>
                                        <p:tgtEl>
                                          <p:spTgt spid="8"/>
                                        </p:tgtEl>
                                      </p:cBhvr>
                                    </p:animEffect>
                                  </p:childTnLst>
                                </p:cTn>
                              </p:par>
                              <p:par>
                                <p:cTn id="47" presetID="6" presetClass="entr" presetSubtype="16"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circle(in)">
                                      <p:cBhvr>
                                        <p:cTn id="49" dur="1500"/>
                                        <p:tgtEl>
                                          <p:spTgt spid="9"/>
                                        </p:tgtEl>
                                      </p:cBhvr>
                                    </p:animEffect>
                                  </p:childTnLst>
                                </p:cTn>
                              </p:par>
                              <p:par>
                                <p:cTn id="50" presetID="6" presetClass="entr" presetSubtype="16"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circle(in)">
                                      <p:cBhvr>
                                        <p:cTn id="52" dur="1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6" presetClass="entr" presetSubtype="16"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circle(in)">
                                      <p:cBhvr>
                                        <p:cTn id="57" dur="1500"/>
                                        <p:tgtEl>
                                          <p:spTgt spid="13"/>
                                        </p:tgtEl>
                                      </p:cBhvr>
                                    </p:animEffect>
                                  </p:childTnLst>
                                </p:cTn>
                              </p:par>
                              <p:par>
                                <p:cTn id="58" presetID="6" presetClass="entr" presetSubtype="16" fill="hold" nodeType="with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circle(in)">
                                      <p:cBhvr>
                                        <p:cTn id="60" dur="1500"/>
                                        <p:tgtEl>
                                          <p:spTgt spid="11"/>
                                        </p:tgtEl>
                                      </p:cBhvr>
                                    </p:animEffect>
                                  </p:childTnLst>
                                </p:cTn>
                              </p:par>
                              <p:par>
                                <p:cTn id="61" presetID="6" presetClass="entr" presetSubtype="16"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circle(in)">
                                      <p:cBhvr>
                                        <p:cTn id="63" dur="1500"/>
                                        <p:tgtEl>
                                          <p:spTgt spid="12"/>
                                        </p:tgtEl>
                                      </p:cBhvr>
                                    </p:animEffect>
                                  </p:childTnLst>
                                </p:cTn>
                              </p:par>
                              <p:par>
                                <p:cTn id="64" presetID="6" presetClass="entr" presetSubtype="16" fill="hold" grpId="0" nodeType="withEffect">
                                  <p:stCondLst>
                                    <p:cond delay="0"/>
                                  </p:stCondLst>
                                  <p:childTnLst>
                                    <p:set>
                                      <p:cBhvr>
                                        <p:cTn id="65" dur="1" fill="hold">
                                          <p:stCondLst>
                                            <p:cond delay="0"/>
                                          </p:stCondLst>
                                        </p:cTn>
                                        <p:tgtEl>
                                          <p:spTgt spid="14"/>
                                        </p:tgtEl>
                                        <p:attrNameLst>
                                          <p:attrName>style.visibility</p:attrName>
                                        </p:attrNameLst>
                                      </p:cBhvr>
                                      <p:to>
                                        <p:strVal val="visible"/>
                                      </p:to>
                                    </p:set>
                                    <p:animEffect transition="in" filter="circle(in)">
                                      <p:cBhvr>
                                        <p:cTn id="66" dur="1500"/>
                                        <p:tgtEl>
                                          <p:spTgt spid="14"/>
                                        </p:tgtEl>
                                      </p:cBhvr>
                                    </p:animEffect>
                                  </p:childTnLst>
                                </p:cTn>
                              </p:par>
                            </p:childTnLst>
                          </p:cTn>
                        </p:par>
                      </p:childTnLst>
                    </p:cTn>
                  </p:par>
                  <p:par>
                    <p:cTn id="67" fill="hold">
                      <p:stCondLst>
                        <p:cond delay="indefinite"/>
                      </p:stCondLst>
                      <p:childTnLst>
                        <p:par>
                          <p:cTn id="68" fill="hold">
                            <p:stCondLst>
                              <p:cond delay="0"/>
                            </p:stCondLst>
                            <p:childTnLst>
                              <p:par>
                                <p:cTn id="69" presetID="6" presetClass="entr" presetSubtype="16" fill="hold" grpId="0" nodeType="clickEffect">
                                  <p:stCondLst>
                                    <p:cond delay="0"/>
                                  </p:stCondLst>
                                  <p:childTnLst>
                                    <p:set>
                                      <p:cBhvr>
                                        <p:cTn id="70" dur="1" fill="hold">
                                          <p:stCondLst>
                                            <p:cond delay="0"/>
                                          </p:stCondLst>
                                        </p:cTn>
                                        <p:tgtEl>
                                          <p:spTgt spid="17"/>
                                        </p:tgtEl>
                                        <p:attrNameLst>
                                          <p:attrName>style.visibility</p:attrName>
                                        </p:attrNameLst>
                                      </p:cBhvr>
                                      <p:to>
                                        <p:strVal val="visible"/>
                                      </p:to>
                                    </p:set>
                                    <p:animEffect transition="in" filter="circle(in)">
                                      <p:cBhvr>
                                        <p:cTn id="71" dur="1500"/>
                                        <p:tgtEl>
                                          <p:spTgt spid="17"/>
                                        </p:tgtEl>
                                      </p:cBhvr>
                                    </p:animEffect>
                                  </p:childTnLst>
                                </p:cTn>
                              </p:par>
                              <p:par>
                                <p:cTn id="72" presetID="6" presetClass="entr" presetSubtype="16" fill="hold" grpId="0" nodeType="with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circle(in)">
                                      <p:cBhvr>
                                        <p:cTn id="74" dur="1500"/>
                                        <p:tgtEl>
                                          <p:spTgt spid="18"/>
                                        </p:tgtEl>
                                      </p:cBhvr>
                                    </p:animEffect>
                                  </p:childTnLst>
                                </p:cTn>
                              </p:par>
                              <p:par>
                                <p:cTn id="75" presetID="6" presetClass="entr" presetSubtype="16" fill="hold" nodeType="withEffect">
                                  <p:stCondLst>
                                    <p:cond delay="0"/>
                                  </p:stCondLst>
                                  <p:childTnLst>
                                    <p:set>
                                      <p:cBhvr>
                                        <p:cTn id="76" dur="1" fill="hold">
                                          <p:stCondLst>
                                            <p:cond delay="0"/>
                                          </p:stCondLst>
                                        </p:cTn>
                                        <p:tgtEl>
                                          <p:spTgt spid="15"/>
                                        </p:tgtEl>
                                        <p:attrNameLst>
                                          <p:attrName>style.visibility</p:attrName>
                                        </p:attrNameLst>
                                      </p:cBhvr>
                                      <p:to>
                                        <p:strVal val="visible"/>
                                      </p:to>
                                    </p:set>
                                    <p:animEffect transition="in" filter="circle(in)">
                                      <p:cBhvr>
                                        <p:cTn id="77" dur="1500"/>
                                        <p:tgtEl>
                                          <p:spTgt spid="15"/>
                                        </p:tgtEl>
                                      </p:cBhvr>
                                    </p:animEffect>
                                  </p:childTnLst>
                                </p:cTn>
                              </p:par>
                              <p:par>
                                <p:cTn id="78" presetID="6" presetClass="entr" presetSubtype="16" fill="hold" grpId="0" nodeType="withEffect">
                                  <p:stCondLst>
                                    <p:cond delay="0"/>
                                  </p:stCondLst>
                                  <p:childTnLst>
                                    <p:set>
                                      <p:cBhvr>
                                        <p:cTn id="79" dur="1" fill="hold">
                                          <p:stCondLst>
                                            <p:cond delay="0"/>
                                          </p:stCondLst>
                                        </p:cTn>
                                        <p:tgtEl>
                                          <p:spTgt spid="16"/>
                                        </p:tgtEl>
                                        <p:attrNameLst>
                                          <p:attrName>style.visibility</p:attrName>
                                        </p:attrNameLst>
                                      </p:cBhvr>
                                      <p:to>
                                        <p:strVal val="visible"/>
                                      </p:to>
                                    </p:set>
                                    <p:animEffect transition="in" filter="circle(in)">
                                      <p:cBhvr>
                                        <p:cTn id="80" dur="1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6" grpId="0" animBg="1"/>
      <p:bldP spid="8" grpId="0" animBg="1"/>
      <p:bldP spid="9" grpId="0" animBg="1"/>
      <p:bldP spid="10" grpId="0" animBg="1"/>
      <p:bldP spid="12" grpId="0" animBg="1"/>
      <p:bldP spid="13" grpId="0" animBg="1"/>
      <p:bldP spid="14" grpId="0" animBg="1"/>
      <p:bldP spid="16" grpId="0" animBg="1"/>
      <p:bldP spid="17" grpId="0" animBg="1"/>
      <p:bldP spid="1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43639" y="673179"/>
            <a:ext cx="10067925" cy="485418"/>
          </a:xfrm>
          <a:prstGeom prst="rect">
            <a:avLst/>
          </a:prstGeom>
          <a:noFill/>
          <a:ln/>
        </p:spPr>
        <p:txBody>
          <a:bodyPr wrap="none" lIns="0" tIns="0" rIns="0" bIns="0" rtlCol="0" anchor="t"/>
          <a:lstStyle/>
          <a:p>
            <a:pPr marL="0" indent="0" algn="l">
              <a:lnSpc>
                <a:spcPts val="3800"/>
              </a:lnSpc>
              <a:buNone/>
            </a:pPr>
            <a:r>
              <a:rPr lang="en-US" sz="3050" b="1" dirty="0">
                <a:solidFill>
                  <a:srgbClr val="000000"/>
                </a:solidFill>
                <a:latin typeface="Inter Bold" pitchFamily="34" charset="0"/>
                <a:ea typeface="Inter Bold" pitchFamily="34" charset="-122"/>
                <a:cs typeface="Inter Bold" pitchFamily="34" charset="-120"/>
              </a:rPr>
              <a:t>CRAAP: ĐÁNH GIÁ ĐỘ TIN CẬY CỦA NGUỒN TÀI LIỆU</a:t>
            </a:r>
            <a:endParaRPr lang="en-US" sz="3050" dirty="0"/>
          </a:p>
        </p:txBody>
      </p:sp>
      <p:sp>
        <p:nvSpPr>
          <p:cNvPr id="3" name="Text 1"/>
          <p:cNvSpPr/>
          <p:nvPr/>
        </p:nvSpPr>
        <p:spPr>
          <a:xfrm>
            <a:off x="543639" y="1469231"/>
            <a:ext cx="13543121"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Phương pháp CRAAP giúp chúng ta đánh giá chất lượng của các tài liệu nghiên cứu về AI trong giáo dục.</a:t>
            </a:r>
            <a:endParaRPr lang="en-US" sz="1200" dirty="0"/>
          </a:p>
        </p:txBody>
      </p:sp>
      <p:sp>
        <p:nvSpPr>
          <p:cNvPr id="4" name="Shape 2"/>
          <p:cNvSpPr/>
          <p:nvPr/>
        </p:nvSpPr>
        <p:spPr>
          <a:xfrm>
            <a:off x="543639" y="1892498"/>
            <a:ext cx="13543121" cy="2762726"/>
          </a:xfrm>
          <a:prstGeom prst="roundRect">
            <a:avLst>
              <a:gd name="adj" fmla="val 2362"/>
            </a:avLst>
          </a:prstGeom>
          <a:noFill/>
          <a:ln w="7620">
            <a:solidFill>
              <a:srgbClr val="000000">
                <a:alpha val="8000"/>
              </a:srgbClr>
            </a:solidFill>
            <a:prstDash val="solid"/>
          </a:ln>
        </p:spPr>
      </p:sp>
      <p:sp>
        <p:nvSpPr>
          <p:cNvPr id="5" name="Shape 3"/>
          <p:cNvSpPr/>
          <p:nvPr/>
        </p:nvSpPr>
        <p:spPr>
          <a:xfrm>
            <a:off x="459665" y="1900117"/>
            <a:ext cx="14487350" cy="605059"/>
          </a:xfrm>
          <a:prstGeom prst="rect">
            <a:avLst/>
          </a:prstGeom>
          <a:solidFill>
            <a:srgbClr val="FFFFFF">
              <a:alpha val="4000"/>
            </a:srgbClr>
          </a:solidFill>
          <a:ln/>
        </p:spPr>
      </p:sp>
      <p:sp>
        <p:nvSpPr>
          <p:cNvPr id="6" name="Text 4"/>
          <p:cNvSpPr/>
          <p:nvPr/>
        </p:nvSpPr>
        <p:spPr>
          <a:xfrm>
            <a:off x="615043" y="2063336"/>
            <a:ext cx="2560854"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UNESCO (2023)</a:t>
            </a:r>
            <a:endParaRPr lang="en-US" sz="1600" dirty="0"/>
          </a:p>
        </p:txBody>
      </p:sp>
      <p:sp>
        <p:nvSpPr>
          <p:cNvPr id="7" name="Text 5"/>
          <p:cNvSpPr/>
          <p:nvPr/>
        </p:nvSpPr>
        <p:spPr>
          <a:xfrm>
            <a:off x="3324428" y="2063336"/>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(Mới)</a:t>
            </a:r>
            <a:endParaRPr lang="en-US" sz="1600" dirty="0"/>
          </a:p>
        </p:txBody>
      </p:sp>
      <p:sp>
        <p:nvSpPr>
          <p:cNvPr id="8" name="Text 6"/>
          <p:cNvSpPr/>
          <p:nvPr/>
        </p:nvSpPr>
        <p:spPr>
          <a:xfrm>
            <a:off x="5353610" y="2063336"/>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(Liên quan cao)</a:t>
            </a:r>
            <a:endParaRPr lang="en-US" sz="1600" dirty="0"/>
          </a:p>
        </p:txBody>
      </p:sp>
      <p:sp>
        <p:nvSpPr>
          <p:cNvPr id="9" name="Text 7"/>
          <p:cNvSpPr/>
          <p:nvPr/>
        </p:nvSpPr>
        <p:spPr>
          <a:xfrm>
            <a:off x="7382793" y="2000845"/>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(Chính phủ)</a:t>
            </a:r>
            <a:endParaRPr lang="en-US" sz="1600" dirty="0"/>
          </a:p>
        </p:txBody>
      </p:sp>
      <p:sp>
        <p:nvSpPr>
          <p:cNvPr id="10" name="Text 8"/>
          <p:cNvSpPr/>
          <p:nvPr/>
        </p:nvSpPr>
        <p:spPr>
          <a:xfrm>
            <a:off x="9411975" y="2000845"/>
            <a:ext cx="1848217"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(Độ chính xác cao)</a:t>
            </a:r>
            <a:endParaRPr lang="en-US" sz="1600" dirty="0"/>
          </a:p>
        </p:txBody>
      </p:sp>
      <p:sp>
        <p:nvSpPr>
          <p:cNvPr id="11" name="Text 9"/>
          <p:cNvSpPr/>
          <p:nvPr/>
        </p:nvSpPr>
        <p:spPr>
          <a:xfrm>
            <a:off x="11455921" y="2000845"/>
            <a:ext cx="254491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(Mục đích hướng dẫn)</a:t>
            </a:r>
            <a:endParaRPr lang="en-US" sz="1600" dirty="0"/>
          </a:p>
        </p:txBody>
      </p:sp>
      <p:sp>
        <p:nvSpPr>
          <p:cNvPr id="12" name="Shape 10"/>
          <p:cNvSpPr/>
          <p:nvPr/>
        </p:nvSpPr>
        <p:spPr>
          <a:xfrm>
            <a:off x="459665" y="2350174"/>
            <a:ext cx="14487350" cy="605059"/>
          </a:xfrm>
          <a:prstGeom prst="rect">
            <a:avLst/>
          </a:prstGeom>
          <a:solidFill>
            <a:srgbClr val="000000">
              <a:alpha val="4000"/>
            </a:srgbClr>
          </a:solidFill>
          <a:ln/>
        </p:spPr>
      </p:sp>
      <p:sp>
        <p:nvSpPr>
          <p:cNvPr id="13" name="Text 11"/>
          <p:cNvSpPr/>
          <p:nvPr/>
        </p:nvSpPr>
        <p:spPr>
          <a:xfrm>
            <a:off x="615043" y="2513393"/>
            <a:ext cx="2560854"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OECD (2023)</a:t>
            </a:r>
            <a:endParaRPr lang="en-US" sz="1600" dirty="0"/>
          </a:p>
        </p:txBody>
      </p:sp>
      <p:sp>
        <p:nvSpPr>
          <p:cNvPr id="14" name="Text 12"/>
          <p:cNvSpPr/>
          <p:nvPr/>
        </p:nvSpPr>
        <p:spPr>
          <a:xfrm>
            <a:off x="3324428" y="2513393"/>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(Mới)</a:t>
            </a:r>
            <a:endParaRPr lang="en-US" sz="1600" dirty="0"/>
          </a:p>
        </p:txBody>
      </p:sp>
      <p:sp>
        <p:nvSpPr>
          <p:cNvPr id="15" name="Text 13"/>
          <p:cNvSpPr/>
          <p:nvPr/>
        </p:nvSpPr>
        <p:spPr>
          <a:xfrm>
            <a:off x="5353610" y="2513393"/>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(Liên quan cao)</a:t>
            </a:r>
            <a:endParaRPr lang="en-US" sz="1600" dirty="0"/>
          </a:p>
        </p:txBody>
      </p:sp>
      <p:sp>
        <p:nvSpPr>
          <p:cNvPr id="16" name="Text 14"/>
          <p:cNvSpPr/>
          <p:nvPr/>
        </p:nvSpPr>
        <p:spPr>
          <a:xfrm>
            <a:off x="7382793" y="2450902"/>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(Chính phủ)</a:t>
            </a:r>
            <a:endParaRPr lang="en-US" sz="1600" dirty="0"/>
          </a:p>
        </p:txBody>
      </p:sp>
      <p:sp>
        <p:nvSpPr>
          <p:cNvPr id="17" name="Text 15"/>
          <p:cNvSpPr/>
          <p:nvPr/>
        </p:nvSpPr>
        <p:spPr>
          <a:xfrm>
            <a:off x="9411975" y="2450902"/>
            <a:ext cx="1848217"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(Độ chính xác cao)</a:t>
            </a:r>
            <a:endParaRPr lang="en-US" sz="1600" dirty="0"/>
          </a:p>
        </p:txBody>
      </p:sp>
      <p:sp>
        <p:nvSpPr>
          <p:cNvPr id="18" name="Text 16"/>
          <p:cNvSpPr/>
          <p:nvPr/>
        </p:nvSpPr>
        <p:spPr>
          <a:xfrm>
            <a:off x="11455921" y="2450902"/>
            <a:ext cx="254491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4/5 (Phân tích, nghiên cứu)</a:t>
            </a:r>
            <a:endParaRPr lang="en-US" sz="1600" dirty="0"/>
          </a:p>
        </p:txBody>
      </p:sp>
      <p:sp>
        <p:nvSpPr>
          <p:cNvPr id="19" name="Shape 17"/>
          <p:cNvSpPr/>
          <p:nvPr/>
        </p:nvSpPr>
        <p:spPr>
          <a:xfrm>
            <a:off x="459665" y="2800230"/>
            <a:ext cx="14487350" cy="605059"/>
          </a:xfrm>
          <a:prstGeom prst="rect">
            <a:avLst/>
          </a:prstGeom>
          <a:solidFill>
            <a:srgbClr val="FFFFFF">
              <a:alpha val="4000"/>
            </a:srgbClr>
          </a:solidFill>
          <a:ln/>
        </p:spPr>
      </p:sp>
      <p:sp>
        <p:nvSpPr>
          <p:cNvPr id="20" name="Text 18"/>
          <p:cNvSpPr/>
          <p:nvPr/>
        </p:nvSpPr>
        <p:spPr>
          <a:xfrm>
            <a:off x="615043" y="2963449"/>
            <a:ext cx="2560854"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Holmes et al. (2022)</a:t>
            </a:r>
            <a:endParaRPr lang="en-US" sz="1600" dirty="0"/>
          </a:p>
        </p:txBody>
      </p:sp>
      <p:sp>
        <p:nvSpPr>
          <p:cNvPr id="21" name="Text 19"/>
          <p:cNvSpPr/>
          <p:nvPr/>
        </p:nvSpPr>
        <p:spPr>
          <a:xfrm>
            <a:off x="3324428" y="2963449"/>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4/5 (Học thuật)</a:t>
            </a:r>
            <a:endParaRPr lang="en-US" sz="1600" dirty="0"/>
          </a:p>
        </p:txBody>
      </p:sp>
      <p:sp>
        <p:nvSpPr>
          <p:cNvPr id="22" name="Text 20"/>
          <p:cNvSpPr/>
          <p:nvPr/>
        </p:nvSpPr>
        <p:spPr>
          <a:xfrm>
            <a:off x="5353610" y="2963449"/>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(Liên quan cao)</a:t>
            </a:r>
            <a:endParaRPr lang="en-US" sz="1600" dirty="0"/>
          </a:p>
        </p:txBody>
      </p:sp>
      <p:sp>
        <p:nvSpPr>
          <p:cNvPr id="23" name="Text 21"/>
          <p:cNvSpPr/>
          <p:nvPr/>
        </p:nvSpPr>
        <p:spPr>
          <a:xfrm>
            <a:off x="7382793" y="2900958"/>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(Đại học Oxford)</a:t>
            </a:r>
            <a:endParaRPr lang="en-US" sz="1600" dirty="0"/>
          </a:p>
        </p:txBody>
      </p:sp>
      <p:sp>
        <p:nvSpPr>
          <p:cNvPr id="24" name="Text 22"/>
          <p:cNvSpPr/>
          <p:nvPr/>
        </p:nvSpPr>
        <p:spPr>
          <a:xfrm>
            <a:off x="9411975" y="2900958"/>
            <a:ext cx="1848217"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4/5 (Học thuật)</a:t>
            </a:r>
            <a:endParaRPr lang="en-US" sz="1600" dirty="0"/>
          </a:p>
        </p:txBody>
      </p:sp>
      <p:sp>
        <p:nvSpPr>
          <p:cNvPr id="25" name="Text 23"/>
          <p:cNvSpPr/>
          <p:nvPr/>
        </p:nvSpPr>
        <p:spPr>
          <a:xfrm>
            <a:off x="11455921" y="2900958"/>
            <a:ext cx="254491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(Nghiên cứu)</a:t>
            </a:r>
            <a:endParaRPr lang="en-US" sz="1600" dirty="0"/>
          </a:p>
        </p:txBody>
      </p:sp>
      <p:sp>
        <p:nvSpPr>
          <p:cNvPr id="26" name="Shape 24"/>
          <p:cNvSpPr/>
          <p:nvPr/>
        </p:nvSpPr>
        <p:spPr>
          <a:xfrm>
            <a:off x="459665" y="3250287"/>
            <a:ext cx="14487355" cy="939283"/>
          </a:xfrm>
          <a:prstGeom prst="rect">
            <a:avLst/>
          </a:prstGeom>
          <a:solidFill>
            <a:srgbClr val="000000">
              <a:alpha val="4000"/>
            </a:srgbClr>
          </a:solidFill>
          <a:ln/>
        </p:spPr>
      </p:sp>
      <p:sp>
        <p:nvSpPr>
          <p:cNvPr id="27" name="Text 25"/>
          <p:cNvSpPr/>
          <p:nvPr/>
        </p:nvSpPr>
        <p:spPr>
          <a:xfrm>
            <a:off x="615043" y="3413505"/>
            <a:ext cx="2560854"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Khan Academy (2024)</a:t>
            </a:r>
            <a:endParaRPr lang="en-US" sz="1600" dirty="0"/>
          </a:p>
        </p:txBody>
      </p:sp>
      <p:sp>
        <p:nvSpPr>
          <p:cNvPr id="28" name="Text 26"/>
          <p:cNvSpPr/>
          <p:nvPr/>
        </p:nvSpPr>
        <p:spPr>
          <a:xfrm>
            <a:off x="3324428" y="3413505"/>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(Mới)</a:t>
            </a:r>
            <a:endParaRPr lang="en-US" sz="1600" dirty="0"/>
          </a:p>
        </p:txBody>
      </p:sp>
      <p:sp>
        <p:nvSpPr>
          <p:cNvPr id="29" name="Text 27"/>
          <p:cNvSpPr/>
          <p:nvPr/>
        </p:nvSpPr>
        <p:spPr>
          <a:xfrm>
            <a:off x="5353610" y="3413505"/>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4/5 (Học thuật)</a:t>
            </a:r>
            <a:endParaRPr lang="en-US" sz="1600" dirty="0"/>
          </a:p>
        </p:txBody>
      </p:sp>
      <p:sp>
        <p:nvSpPr>
          <p:cNvPr id="30" name="Text 28"/>
          <p:cNvSpPr/>
          <p:nvPr/>
        </p:nvSpPr>
        <p:spPr>
          <a:xfrm>
            <a:off x="7382793" y="3351014"/>
            <a:ext cx="1832405" cy="668447"/>
          </a:xfrm>
          <a:prstGeom prst="rect">
            <a:avLst/>
          </a:prstGeom>
          <a:noFill/>
          <a:ln/>
        </p:spPr>
        <p:txBody>
          <a:bodyPr wrap="squar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4/5 (Thiếu tác giả học thuật)</a:t>
            </a:r>
            <a:endParaRPr lang="en-US" sz="1600" dirty="0"/>
          </a:p>
        </p:txBody>
      </p:sp>
      <p:sp>
        <p:nvSpPr>
          <p:cNvPr id="31" name="Text 29"/>
          <p:cNvSpPr/>
          <p:nvPr/>
        </p:nvSpPr>
        <p:spPr>
          <a:xfrm>
            <a:off x="9411975" y="3351014"/>
            <a:ext cx="1848217"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4/5 (Học thuật)</a:t>
            </a:r>
            <a:endParaRPr lang="en-US" sz="1600" dirty="0"/>
          </a:p>
        </p:txBody>
      </p:sp>
      <p:sp>
        <p:nvSpPr>
          <p:cNvPr id="32" name="Text 30"/>
          <p:cNvSpPr/>
          <p:nvPr/>
        </p:nvSpPr>
        <p:spPr>
          <a:xfrm>
            <a:off x="11455921" y="3351014"/>
            <a:ext cx="254491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4/5 (Phân tích, nghiên cứu)</a:t>
            </a:r>
            <a:endParaRPr lang="en-US" sz="1600" dirty="0"/>
          </a:p>
        </p:txBody>
      </p:sp>
      <p:sp>
        <p:nvSpPr>
          <p:cNvPr id="33" name="Shape 31"/>
          <p:cNvSpPr/>
          <p:nvPr/>
        </p:nvSpPr>
        <p:spPr>
          <a:xfrm>
            <a:off x="459665" y="3948946"/>
            <a:ext cx="14487355" cy="939283"/>
          </a:xfrm>
          <a:prstGeom prst="rect">
            <a:avLst/>
          </a:prstGeom>
          <a:solidFill>
            <a:srgbClr val="FFFFFF">
              <a:alpha val="4000"/>
            </a:srgbClr>
          </a:solidFill>
          <a:ln/>
        </p:spPr>
      </p:sp>
      <p:sp>
        <p:nvSpPr>
          <p:cNvPr id="34" name="Text 32"/>
          <p:cNvSpPr/>
          <p:nvPr/>
        </p:nvSpPr>
        <p:spPr>
          <a:xfrm>
            <a:off x="615043" y="4112164"/>
            <a:ext cx="2560854"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EDUCAUSE (2024)</a:t>
            </a:r>
            <a:endParaRPr lang="en-US" sz="1600" dirty="0"/>
          </a:p>
        </p:txBody>
      </p:sp>
      <p:sp>
        <p:nvSpPr>
          <p:cNvPr id="35" name="Text 33"/>
          <p:cNvSpPr/>
          <p:nvPr/>
        </p:nvSpPr>
        <p:spPr>
          <a:xfrm>
            <a:off x="3324428" y="4112164"/>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(Mới)</a:t>
            </a:r>
            <a:endParaRPr lang="en-US" sz="1600" dirty="0"/>
          </a:p>
        </p:txBody>
      </p:sp>
      <p:sp>
        <p:nvSpPr>
          <p:cNvPr id="36" name="Text 34"/>
          <p:cNvSpPr/>
          <p:nvPr/>
        </p:nvSpPr>
        <p:spPr>
          <a:xfrm>
            <a:off x="5353610" y="4112164"/>
            <a:ext cx="183240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(Liên quan cao)</a:t>
            </a:r>
            <a:endParaRPr lang="en-US" sz="1600" dirty="0"/>
          </a:p>
        </p:txBody>
      </p:sp>
      <p:sp>
        <p:nvSpPr>
          <p:cNvPr id="37" name="Text 35"/>
          <p:cNvSpPr/>
          <p:nvPr/>
        </p:nvSpPr>
        <p:spPr>
          <a:xfrm>
            <a:off x="7382793" y="4049673"/>
            <a:ext cx="1832405" cy="668447"/>
          </a:xfrm>
          <a:prstGeom prst="rect">
            <a:avLst/>
          </a:prstGeom>
          <a:noFill/>
          <a:ln/>
        </p:spPr>
        <p:txBody>
          <a:bodyPr wrap="squar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4/5 (Bài báo cáo tổng hợp)</a:t>
            </a:r>
            <a:endParaRPr lang="en-US" sz="1600" dirty="0"/>
          </a:p>
        </p:txBody>
      </p:sp>
      <p:sp>
        <p:nvSpPr>
          <p:cNvPr id="38" name="Text 36"/>
          <p:cNvSpPr/>
          <p:nvPr/>
        </p:nvSpPr>
        <p:spPr>
          <a:xfrm>
            <a:off x="9411975" y="4049673"/>
            <a:ext cx="1848217"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5/5 (Dữ liệu thực tế)</a:t>
            </a:r>
            <a:endParaRPr lang="en-US" sz="1600" dirty="0"/>
          </a:p>
        </p:txBody>
      </p:sp>
      <p:sp>
        <p:nvSpPr>
          <p:cNvPr id="39" name="Text 37"/>
          <p:cNvSpPr/>
          <p:nvPr/>
        </p:nvSpPr>
        <p:spPr>
          <a:xfrm>
            <a:off x="11455921" y="4049673"/>
            <a:ext cx="2544915" cy="334224"/>
          </a:xfrm>
          <a:prstGeom prst="rect">
            <a:avLst/>
          </a:prstGeom>
          <a:noFill/>
          <a:ln/>
        </p:spPr>
        <p:txBody>
          <a:bodyPr wrap="non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4/5 (Hướng dẫn, nghiên cứu)</a:t>
            </a:r>
            <a:endParaRPr lang="en-US" sz="1600" dirty="0"/>
          </a:p>
        </p:txBody>
      </p:sp>
      <p:sp>
        <p:nvSpPr>
          <p:cNvPr id="40" name="Text 38"/>
          <p:cNvSpPr/>
          <p:nvPr/>
        </p:nvSpPr>
        <p:spPr>
          <a:xfrm>
            <a:off x="543639" y="4888230"/>
            <a:ext cx="2330053" cy="291227"/>
          </a:xfrm>
          <a:prstGeom prst="rect">
            <a:avLst/>
          </a:prstGeom>
          <a:noFill/>
          <a:ln/>
        </p:spPr>
        <p:txBody>
          <a:bodyPr wrap="none" lIns="0" tIns="0" rIns="0" bIns="0" rtlCol="0" anchor="t"/>
          <a:lstStyle/>
          <a:p>
            <a:pPr marL="0" indent="0" algn="l">
              <a:lnSpc>
                <a:spcPts val="2250"/>
              </a:lnSpc>
              <a:buNone/>
            </a:pPr>
            <a:r>
              <a:rPr lang="en-US" sz="1800" b="1" dirty="0">
                <a:solidFill>
                  <a:srgbClr val="000000"/>
                </a:solidFill>
                <a:latin typeface="Inter Bold" pitchFamily="34" charset="0"/>
                <a:ea typeface="Inter Bold" pitchFamily="34" charset="-122"/>
                <a:cs typeface="Inter Bold" pitchFamily="34" charset="-120"/>
              </a:rPr>
              <a:t>Nhận Xét Chung</a:t>
            </a:r>
            <a:endParaRPr lang="en-US" sz="1800" dirty="0"/>
          </a:p>
        </p:txBody>
      </p:sp>
      <p:pic>
        <p:nvPicPr>
          <p:cNvPr id="41" name="Image 0" descr="preencoded.png"/>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601861" y="5420023"/>
            <a:ext cx="233005" cy="233005"/>
          </a:xfrm>
          <a:prstGeom prst="rect">
            <a:avLst/>
          </a:prstGeom>
        </p:spPr>
      </p:pic>
      <p:sp>
        <p:nvSpPr>
          <p:cNvPr id="42" name="Text 39"/>
          <p:cNvSpPr/>
          <p:nvPr/>
        </p:nvSpPr>
        <p:spPr>
          <a:xfrm>
            <a:off x="1048345" y="5412462"/>
            <a:ext cx="3880247" cy="745808"/>
          </a:xfrm>
          <a:prstGeom prst="rect">
            <a:avLst/>
          </a:prstGeom>
          <a:noFill/>
          <a:ln/>
        </p:spPr>
        <p:txBody>
          <a:bodyPr wrap="square" lIns="0" tIns="0" rIns="0" bIns="0" rtlCol="0" anchor="t"/>
          <a:lstStyle/>
          <a:p>
            <a:pPr marL="0" indent="0" algn="l">
              <a:lnSpc>
                <a:spcPts val="1950"/>
              </a:lnSpc>
              <a:buNone/>
            </a:pPr>
            <a:r>
              <a:rPr lang="en-US" sz="1600" b="1" dirty="0">
                <a:solidFill>
                  <a:srgbClr val="272525"/>
                </a:solidFill>
                <a:latin typeface="Inter" pitchFamily="34" charset="0"/>
                <a:ea typeface="Inter" pitchFamily="34" charset="-122"/>
                <a:cs typeface="Inter" pitchFamily="34" charset="-120"/>
              </a:rPr>
              <a:t>Các nguồn quốc tế (UNESCO, OECD)</a:t>
            </a:r>
            <a:r>
              <a:rPr lang="en-US" sz="1600" dirty="0">
                <a:solidFill>
                  <a:srgbClr val="272525"/>
                </a:solidFill>
                <a:latin typeface="Inter" pitchFamily="34" charset="0"/>
                <a:ea typeface="Inter" pitchFamily="34" charset="-122"/>
                <a:cs typeface="Inter" pitchFamily="34" charset="-120"/>
              </a:rPr>
              <a:t> đạt điểm gần tuyệt đối nhờ tính cập nhật (2023) và độ tin cậy cao từ các tổ chức toàn cầu.</a:t>
            </a:r>
            <a:endParaRPr lang="en-US" sz="1600" dirty="0"/>
          </a:p>
        </p:txBody>
      </p:sp>
      <p:pic>
        <p:nvPicPr>
          <p:cNvPr id="43" name="Image 1" descr="preencoded.png"/>
          <p:cNvPicPr>
            <a:picLocks noChangeAspect="1"/>
          </p:cNvPicPr>
          <p:nvPr/>
        </p:nvPicPr>
        <p:blipFill>
          <a:blip r:embed="rId3">
            <a:extLst>
              <a:ext uri="{96DAC541-7B7A-43D3-8B79-37D633B846F1}">
                <asvg:svgBlip xmlns="" xmlns:asvg="http://schemas.microsoft.com/office/drawing/2016/SVG/main" r:embed="rId5"/>
              </a:ext>
            </a:extLst>
          </a:blip>
          <a:stretch>
            <a:fillRect/>
          </a:stretch>
        </p:blipFill>
        <p:spPr>
          <a:xfrm>
            <a:off x="5180886" y="5420023"/>
            <a:ext cx="233005" cy="233005"/>
          </a:xfrm>
          <a:prstGeom prst="rect">
            <a:avLst/>
          </a:prstGeom>
        </p:spPr>
      </p:pic>
      <p:sp>
        <p:nvSpPr>
          <p:cNvPr id="44" name="Text 40"/>
          <p:cNvSpPr/>
          <p:nvPr/>
        </p:nvSpPr>
        <p:spPr>
          <a:xfrm>
            <a:off x="5627370" y="5412462"/>
            <a:ext cx="3880247" cy="745808"/>
          </a:xfrm>
          <a:prstGeom prst="rect">
            <a:avLst/>
          </a:prstGeom>
          <a:noFill/>
          <a:ln/>
        </p:spPr>
        <p:txBody>
          <a:bodyPr wrap="square" lIns="0" tIns="0" rIns="0" bIns="0" rtlCol="0" anchor="t"/>
          <a:lstStyle/>
          <a:p>
            <a:pPr marL="0" indent="0" algn="l">
              <a:lnSpc>
                <a:spcPts val="1950"/>
              </a:lnSpc>
              <a:buNone/>
            </a:pPr>
            <a:r>
              <a:rPr lang="en-US" sz="1600" b="1" dirty="0">
                <a:solidFill>
                  <a:srgbClr val="272525"/>
                </a:solidFill>
                <a:latin typeface="Inter" pitchFamily="34" charset="0"/>
                <a:ea typeface="Inter" pitchFamily="34" charset="-122"/>
                <a:cs typeface="Inter" pitchFamily="34" charset="-120"/>
              </a:rPr>
              <a:t>Nghiên cứu học thuật (Holmes et al.)</a:t>
            </a:r>
            <a:r>
              <a:rPr lang="en-US" sz="1600" dirty="0">
                <a:solidFill>
                  <a:srgbClr val="272525"/>
                </a:solidFill>
                <a:latin typeface="Inter" pitchFamily="34" charset="0"/>
                <a:ea typeface="Inter" pitchFamily="34" charset="-122"/>
                <a:cs typeface="Inter" pitchFamily="34" charset="-120"/>
              </a:rPr>
              <a:t> có giá trị phân tích sâu sắc, mặc dù có thể không mới bằng các báo cáo chính sách.</a:t>
            </a:r>
            <a:endParaRPr lang="en-US" sz="1600" dirty="0"/>
          </a:p>
        </p:txBody>
      </p:sp>
      <p:pic>
        <p:nvPicPr>
          <p:cNvPr id="45" name="Image 2" descr="preencoded.png"/>
          <p:cNvPicPr>
            <a:picLocks noChangeAspect="1"/>
          </p:cNvPicPr>
          <p:nvPr/>
        </p:nvPicPr>
        <p:blipFill>
          <a:blip r:embed="rId3">
            <a:extLst>
              <a:ext uri="{96DAC541-7B7A-43D3-8B79-37D633B846F1}">
                <asvg:svgBlip xmlns="" xmlns:asvg="http://schemas.microsoft.com/office/drawing/2016/SVG/main" r:embed="rId6"/>
              </a:ext>
            </a:extLst>
          </a:blip>
          <a:stretch>
            <a:fillRect/>
          </a:stretch>
        </p:blipFill>
        <p:spPr>
          <a:xfrm>
            <a:off x="9759910" y="5420023"/>
            <a:ext cx="233005" cy="233005"/>
          </a:xfrm>
          <a:prstGeom prst="rect">
            <a:avLst/>
          </a:prstGeom>
        </p:spPr>
      </p:pic>
      <p:sp>
        <p:nvSpPr>
          <p:cNvPr id="46" name="Text 41"/>
          <p:cNvSpPr/>
          <p:nvPr/>
        </p:nvSpPr>
        <p:spPr>
          <a:xfrm>
            <a:off x="10206395" y="5412462"/>
            <a:ext cx="3880247" cy="745808"/>
          </a:xfrm>
          <a:prstGeom prst="rect">
            <a:avLst/>
          </a:prstGeom>
          <a:noFill/>
          <a:ln/>
        </p:spPr>
        <p:txBody>
          <a:bodyPr wrap="square" lIns="0" tIns="0" rIns="0" bIns="0" rtlCol="0" anchor="t"/>
          <a:lstStyle/>
          <a:p>
            <a:pPr marL="0" indent="0" algn="l">
              <a:lnSpc>
                <a:spcPts val="1950"/>
              </a:lnSpc>
              <a:buNone/>
            </a:pPr>
            <a:r>
              <a:rPr lang="en-US" sz="1600" b="1" dirty="0">
                <a:solidFill>
                  <a:srgbClr val="272525"/>
                </a:solidFill>
                <a:latin typeface="Inter" pitchFamily="34" charset="0"/>
                <a:ea typeface="Inter" pitchFamily="34" charset="-122"/>
                <a:cs typeface="Inter" pitchFamily="34" charset="-120"/>
              </a:rPr>
              <a:t>Nguồn thực tiễn (Khan Academy, EDUCAUSE)</a:t>
            </a:r>
            <a:r>
              <a:rPr lang="en-US" sz="1600" dirty="0">
                <a:solidFill>
                  <a:srgbClr val="272525"/>
                </a:solidFill>
                <a:latin typeface="Inter" pitchFamily="34" charset="0"/>
                <a:ea typeface="Inter" pitchFamily="34" charset="-122"/>
                <a:cs typeface="Inter" pitchFamily="34" charset="-120"/>
              </a:rPr>
              <a:t> bổ sung minh họa thực tế và xu hướng ứng dụng nhanh, rất phù hợp với đề tài này.</a:t>
            </a:r>
            <a:endParaRPr lang="en-US" sz="1600" dirty="0"/>
          </a:p>
        </p:txBody>
      </p:sp>
      <p:pic>
        <p:nvPicPr>
          <p:cNvPr id="47" name="Image 3" descr="preencoded.png"/>
          <p:cNvPicPr>
            <a:picLocks noChangeAspect="1"/>
          </p:cNvPicPr>
          <p:nvPr/>
        </p:nvPicPr>
        <p:blipFill>
          <a:blip r:embed="rId3">
            <a:extLst>
              <a:ext uri="{96DAC541-7B7A-43D3-8B79-37D633B846F1}">
                <asvg:svgBlip xmlns="" xmlns:asvg="http://schemas.microsoft.com/office/drawing/2016/SVG/main" r:embed="rId8"/>
              </a:ext>
            </a:extLst>
          </a:blip>
          <a:stretch>
            <a:fillRect/>
          </a:stretch>
        </p:blipFill>
        <p:spPr>
          <a:xfrm>
            <a:off x="601861" y="6476464"/>
            <a:ext cx="233005" cy="233005"/>
          </a:xfrm>
          <a:prstGeom prst="rect">
            <a:avLst/>
          </a:prstGeom>
        </p:spPr>
      </p:pic>
      <p:sp>
        <p:nvSpPr>
          <p:cNvPr id="48" name="Text 42"/>
          <p:cNvSpPr/>
          <p:nvPr/>
        </p:nvSpPr>
        <p:spPr>
          <a:xfrm>
            <a:off x="1048345" y="6468904"/>
            <a:ext cx="6169700" cy="248603"/>
          </a:xfrm>
          <a:prstGeom prst="rect">
            <a:avLst/>
          </a:prstGeom>
          <a:noFill/>
          <a:ln/>
        </p:spPr>
        <p:txBody>
          <a:bodyPr wrap="none" lIns="0" tIns="0" rIns="0" bIns="0" rtlCol="0" anchor="t"/>
          <a:lstStyle/>
          <a:p>
            <a:pPr marL="0" indent="0" algn="l">
              <a:lnSpc>
                <a:spcPts val="1950"/>
              </a:lnSpc>
              <a:buNone/>
            </a:pPr>
            <a:r>
              <a:rPr lang="en-US" sz="1600" b="1" dirty="0">
                <a:solidFill>
                  <a:srgbClr val="272525"/>
                </a:solidFill>
                <a:latin typeface="Inter" pitchFamily="34" charset="0"/>
                <a:ea typeface="Inter" pitchFamily="34" charset="-122"/>
                <a:cs typeface="Inter" pitchFamily="34" charset="-120"/>
              </a:rPr>
              <a:t>Khan Academy (2024)</a:t>
            </a:r>
            <a:endParaRPr lang="en-US" sz="1600" dirty="0"/>
          </a:p>
        </p:txBody>
      </p:sp>
      <p:sp>
        <p:nvSpPr>
          <p:cNvPr id="49" name="Text 43"/>
          <p:cNvSpPr/>
          <p:nvPr/>
        </p:nvSpPr>
        <p:spPr>
          <a:xfrm>
            <a:off x="1048345" y="6810613"/>
            <a:ext cx="6169700" cy="497205"/>
          </a:xfrm>
          <a:prstGeom prst="rect">
            <a:avLst/>
          </a:prstGeom>
          <a:noFill/>
          <a:ln/>
        </p:spPr>
        <p:txBody>
          <a:bodyPr wrap="squar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 nguồn giáo dục nền tảng rất đáng tin cậy cho kiến thức phổ thông và trung cấp, đặc biệt là về Toán học và Khoa học rất thực tiễn và dễ hiểu.</a:t>
            </a:r>
            <a:endParaRPr lang="en-US" sz="1600" dirty="0"/>
          </a:p>
        </p:txBody>
      </p:sp>
      <p:pic>
        <p:nvPicPr>
          <p:cNvPr id="50" name="Image 4" descr="preencoded.png"/>
          <p:cNvPicPr>
            <a:picLocks noChangeAspect="1"/>
          </p:cNvPicPr>
          <p:nvPr/>
        </p:nvPicPr>
        <p:blipFill>
          <a:blip r:embed="rId3">
            <a:extLst>
              <a:ext uri="{96DAC541-7B7A-43D3-8B79-37D633B846F1}">
                <asvg:svgBlip xmlns="" xmlns:asvg="http://schemas.microsoft.com/office/drawing/2016/SVG/main" r:embed="rId10"/>
              </a:ext>
            </a:extLst>
          </a:blip>
          <a:stretch>
            <a:fillRect/>
          </a:stretch>
        </p:blipFill>
        <p:spPr>
          <a:xfrm>
            <a:off x="7470338" y="6476464"/>
            <a:ext cx="233005" cy="233005"/>
          </a:xfrm>
          <a:prstGeom prst="rect">
            <a:avLst/>
          </a:prstGeom>
        </p:spPr>
      </p:pic>
      <p:sp>
        <p:nvSpPr>
          <p:cNvPr id="51" name="Text 44"/>
          <p:cNvSpPr/>
          <p:nvPr/>
        </p:nvSpPr>
        <p:spPr>
          <a:xfrm>
            <a:off x="7916823" y="6468904"/>
            <a:ext cx="6169819" cy="248603"/>
          </a:xfrm>
          <a:prstGeom prst="rect">
            <a:avLst/>
          </a:prstGeom>
          <a:noFill/>
          <a:ln/>
        </p:spPr>
        <p:txBody>
          <a:bodyPr wrap="none" lIns="0" tIns="0" rIns="0" bIns="0" rtlCol="0" anchor="t"/>
          <a:lstStyle/>
          <a:p>
            <a:pPr marL="0" indent="0" algn="l">
              <a:lnSpc>
                <a:spcPts val="1950"/>
              </a:lnSpc>
              <a:buNone/>
            </a:pPr>
            <a:r>
              <a:rPr lang="en-US" sz="1600" b="1" dirty="0">
                <a:solidFill>
                  <a:srgbClr val="272525"/>
                </a:solidFill>
                <a:latin typeface="Inter" pitchFamily="34" charset="0"/>
                <a:ea typeface="Inter" pitchFamily="34" charset="-122"/>
                <a:cs typeface="Inter" pitchFamily="34" charset="-120"/>
              </a:rPr>
              <a:t>EDUCAUSE (2024)</a:t>
            </a:r>
            <a:endParaRPr lang="en-US" sz="1600" dirty="0"/>
          </a:p>
        </p:txBody>
      </p:sp>
      <p:sp>
        <p:nvSpPr>
          <p:cNvPr id="52" name="Text 45"/>
          <p:cNvSpPr/>
          <p:nvPr/>
        </p:nvSpPr>
        <p:spPr>
          <a:xfrm>
            <a:off x="7916823" y="6810613"/>
            <a:ext cx="6169819" cy="745808"/>
          </a:xfrm>
          <a:prstGeom prst="rect">
            <a:avLst/>
          </a:prstGeom>
          <a:noFill/>
          <a:ln/>
        </p:spPr>
        <p:txBody>
          <a:bodyPr wrap="square" lIns="0" tIns="0" rIns="0" bIns="0" rtlCol="0" anchor="t"/>
          <a:lstStyle/>
          <a:p>
            <a:pPr marL="0" indent="0" algn="l">
              <a:lnSpc>
                <a:spcPts val="1950"/>
              </a:lnSpc>
              <a:buNone/>
            </a:pPr>
            <a:r>
              <a:rPr lang="en-US" sz="1600" dirty="0">
                <a:solidFill>
                  <a:srgbClr val="272525"/>
                </a:solidFill>
                <a:latin typeface="Inter" pitchFamily="34" charset="0"/>
                <a:ea typeface="Inter" pitchFamily="34" charset="-122"/>
                <a:cs typeface="Inter" pitchFamily="34" charset="-120"/>
              </a:rPr>
              <a:t>nguồn chuyên gia, thời sự về các xu hướng và chiến lược Công nghệ Thông tin trong Giáo dục Đại học, có tính chính xác cao dựa trên dữ liệu khảo sát và ý kiến chuyên gia, và có uy tín tổ chức mạnh mẽ.</a:t>
            </a:r>
            <a:endParaRPr lang="en-US" sz="1600" dirty="0"/>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anim calcmode="lin" valueType="num">
                                      <p:cBhvr>
                                        <p:cTn id="16" dur="1000" fill="hold"/>
                                        <p:tgtEl>
                                          <p:spTgt spid="4"/>
                                        </p:tgtEl>
                                        <p:attrNameLst>
                                          <p:attrName>ppt_x</p:attrName>
                                        </p:attrNameLst>
                                      </p:cBhvr>
                                      <p:tavLst>
                                        <p:tav tm="0">
                                          <p:val>
                                            <p:strVal val="#ppt_x"/>
                                          </p:val>
                                        </p:tav>
                                        <p:tav tm="100000">
                                          <p:val>
                                            <p:strVal val="#ppt_x"/>
                                          </p:val>
                                        </p:tav>
                                      </p:tavLst>
                                    </p:anim>
                                    <p:anim calcmode="lin" valueType="num">
                                      <p:cBhvr>
                                        <p:cTn id="17" dur="1000" fill="hold"/>
                                        <p:tgtEl>
                                          <p:spTgt spid="4"/>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1000"/>
                                        <p:tgtEl>
                                          <p:spTgt spid="12"/>
                                        </p:tgtEl>
                                      </p:cBhvr>
                                    </p:animEffect>
                                    <p:anim calcmode="lin" valueType="num">
                                      <p:cBhvr>
                                        <p:cTn id="26" dur="1000" fill="hold"/>
                                        <p:tgtEl>
                                          <p:spTgt spid="12"/>
                                        </p:tgtEl>
                                        <p:attrNameLst>
                                          <p:attrName>ppt_x</p:attrName>
                                        </p:attrNameLst>
                                      </p:cBhvr>
                                      <p:tavLst>
                                        <p:tav tm="0">
                                          <p:val>
                                            <p:strVal val="#ppt_x"/>
                                          </p:val>
                                        </p:tav>
                                        <p:tav tm="100000">
                                          <p:val>
                                            <p:strVal val="#ppt_x"/>
                                          </p:val>
                                        </p:tav>
                                      </p:tavLst>
                                    </p:anim>
                                    <p:anim calcmode="lin" valueType="num">
                                      <p:cBhvr>
                                        <p:cTn id="27" dur="1000" fill="hold"/>
                                        <p:tgtEl>
                                          <p:spTgt spid="12"/>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1000"/>
                                        <p:tgtEl>
                                          <p:spTgt spid="19"/>
                                        </p:tgtEl>
                                      </p:cBhvr>
                                    </p:animEffect>
                                    <p:anim calcmode="lin" valueType="num">
                                      <p:cBhvr>
                                        <p:cTn id="31" dur="1000" fill="hold"/>
                                        <p:tgtEl>
                                          <p:spTgt spid="19"/>
                                        </p:tgtEl>
                                        <p:attrNameLst>
                                          <p:attrName>ppt_x</p:attrName>
                                        </p:attrNameLst>
                                      </p:cBhvr>
                                      <p:tavLst>
                                        <p:tav tm="0">
                                          <p:val>
                                            <p:strVal val="#ppt_x"/>
                                          </p:val>
                                        </p:tav>
                                        <p:tav tm="100000">
                                          <p:val>
                                            <p:strVal val="#ppt_x"/>
                                          </p:val>
                                        </p:tav>
                                      </p:tavLst>
                                    </p:anim>
                                    <p:anim calcmode="lin" valueType="num">
                                      <p:cBhvr>
                                        <p:cTn id="32" dur="1000" fill="hold"/>
                                        <p:tgtEl>
                                          <p:spTgt spid="19"/>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1000"/>
                                        <p:tgtEl>
                                          <p:spTgt spid="26"/>
                                        </p:tgtEl>
                                      </p:cBhvr>
                                    </p:animEffect>
                                    <p:anim calcmode="lin" valueType="num">
                                      <p:cBhvr>
                                        <p:cTn id="36" dur="1000" fill="hold"/>
                                        <p:tgtEl>
                                          <p:spTgt spid="26"/>
                                        </p:tgtEl>
                                        <p:attrNameLst>
                                          <p:attrName>ppt_x</p:attrName>
                                        </p:attrNameLst>
                                      </p:cBhvr>
                                      <p:tavLst>
                                        <p:tav tm="0">
                                          <p:val>
                                            <p:strVal val="#ppt_x"/>
                                          </p:val>
                                        </p:tav>
                                        <p:tav tm="100000">
                                          <p:val>
                                            <p:strVal val="#ppt_x"/>
                                          </p:val>
                                        </p:tav>
                                      </p:tavLst>
                                    </p:anim>
                                    <p:anim calcmode="lin" valueType="num">
                                      <p:cBhvr>
                                        <p:cTn id="37" dur="1000" fill="hold"/>
                                        <p:tgtEl>
                                          <p:spTgt spid="26"/>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33"/>
                                        </p:tgtEl>
                                        <p:attrNameLst>
                                          <p:attrName>style.visibility</p:attrName>
                                        </p:attrNameLst>
                                      </p:cBhvr>
                                      <p:to>
                                        <p:strVal val="visible"/>
                                      </p:to>
                                    </p:set>
                                    <p:animEffect transition="in" filter="fade">
                                      <p:cBhvr>
                                        <p:cTn id="40" dur="1000"/>
                                        <p:tgtEl>
                                          <p:spTgt spid="33"/>
                                        </p:tgtEl>
                                      </p:cBhvr>
                                    </p:animEffect>
                                    <p:anim calcmode="lin" valueType="num">
                                      <p:cBhvr>
                                        <p:cTn id="41" dur="1000" fill="hold"/>
                                        <p:tgtEl>
                                          <p:spTgt spid="33"/>
                                        </p:tgtEl>
                                        <p:attrNameLst>
                                          <p:attrName>ppt_x</p:attrName>
                                        </p:attrNameLst>
                                      </p:cBhvr>
                                      <p:tavLst>
                                        <p:tav tm="0">
                                          <p:val>
                                            <p:strVal val="#ppt_x"/>
                                          </p:val>
                                        </p:tav>
                                        <p:tav tm="100000">
                                          <p:val>
                                            <p:strVal val="#ppt_x"/>
                                          </p:val>
                                        </p:tav>
                                      </p:tavLst>
                                    </p:anim>
                                    <p:anim calcmode="lin" valueType="num">
                                      <p:cBhvr>
                                        <p:cTn id="42" dur="1000" fill="hold"/>
                                        <p:tgtEl>
                                          <p:spTgt spid="33"/>
                                        </p:tgtEl>
                                        <p:attrNameLst>
                                          <p:attrName>ppt_y</p:attrName>
                                        </p:attrNameLst>
                                      </p:cBhvr>
                                      <p:tavLst>
                                        <p:tav tm="0">
                                          <p:val>
                                            <p:strVal val="#ppt_y+.1"/>
                                          </p:val>
                                        </p:tav>
                                        <p:tav tm="100000">
                                          <p:val>
                                            <p:strVal val="#ppt_y"/>
                                          </p:val>
                                        </p:tav>
                                      </p:tavLst>
                                    </p:anim>
                                  </p:childTnLst>
                                </p:cTn>
                              </p:par>
                              <p:par>
                                <p:cTn id="43" presetID="10" presetClass="exit" presetSubtype="0" fill="hold" grpId="0" nodeType="withEffect">
                                  <p:stCondLst>
                                    <p:cond delay="0"/>
                                  </p:stCondLst>
                                  <p:childTnLst>
                                    <p:animEffect transition="out" filter="fade">
                                      <p:cBhvr>
                                        <p:cTn id="44" dur="500"/>
                                        <p:tgtEl>
                                          <p:spTgt spid="6"/>
                                        </p:tgtEl>
                                      </p:cBhvr>
                                    </p:animEffect>
                                    <p:set>
                                      <p:cBhvr>
                                        <p:cTn id="45" dur="1" fill="hold">
                                          <p:stCondLst>
                                            <p:cond delay="499"/>
                                          </p:stCondLst>
                                        </p:cTn>
                                        <p:tgtEl>
                                          <p:spTgt spid="6"/>
                                        </p:tgtEl>
                                        <p:attrNameLst>
                                          <p:attrName>style.visibility</p:attrName>
                                        </p:attrNameLst>
                                      </p:cBhvr>
                                      <p:to>
                                        <p:strVal val="hidden"/>
                                      </p:to>
                                    </p:set>
                                  </p:childTnLst>
                                </p:cTn>
                              </p:par>
                              <p:par>
                                <p:cTn id="46" presetID="10" presetClass="exit" presetSubtype="0" fill="hold" grpId="0" nodeType="withEffect">
                                  <p:stCondLst>
                                    <p:cond delay="0"/>
                                  </p:stCondLst>
                                  <p:childTnLst>
                                    <p:animEffect transition="out" filter="fade">
                                      <p:cBhvr>
                                        <p:cTn id="47" dur="500"/>
                                        <p:tgtEl>
                                          <p:spTgt spid="13"/>
                                        </p:tgtEl>
                                      </p:cBhvr>
                                    </p:animEffect>
                                    <p:set>
                                      <p:cBhvr>
                                        <p:cTn id="48" dur="1" fill="hold">
                                          <p:stCondLst>
                                            <p:cond delay="499"/>
                                          </p:stCondLst>
                                        </p:cTn>
                                        <p:tgtEl>
                                          <p:spTgt spid="13"/>
                                        </p:tgtEl>
                                        <p:attrNameLst>
                                          <p:attrName>style.visibility</p:attrName>
                                        </p:attrNameLst>
                                      </p:cBhvr>
                                      <p:to>
                                        <p:strVal val="hidden"/>
                                      </p:to>
                                    </p:set>
                                  </p:childTnLst>
                                </p:cTn>
                              </p:par>
                              <p:par>
                                <p:cTn id="49" presetID="10" presetClass="exit" presetSubtype="0" fill="hold" grpId="0" nodeType="withEffect">
                                  <p:stCondLst>
                                    <p:cond delay="0"/>
                                  </p:stCondLst>
                                  <p:childTnLst>
                                    <p:animEffect transition="out" filter="fade">
                                      <p:cBhvr>
                                        <p:cTn id="50" dur="500"/>
                                        <p:tgtEl>
                                          <p:spTgt spid="20"/>
                                        </p:tgtEl>
                                      </p:cBhvr>
                                    </p:animEffect>
                                    <p:set>
                                      <p:cBhvr>
                                        <p:cTn id="51" dur="1" fill="hold">
                                          <p:stCondLst>
                                            <p:cond delay="499"/>
                                          </p:stCondLst>
                                        </p:cTn>
                                        <p:tgtEl>
                                          <p:spTgt spid="20"/>
                                        </p:tgtEl>
                                        <p:attrNameLst>
                                          <p:attrName>style.visibility</p:attrName>
                                        </p:attrNameLst>
                                      </p:cBhvr>
                                      <p:to>
                                        <p:strVal val="hidden"/>
                                      </p:to>
                                    </p:set>
                                  </p:childTnLst>
                                </p:cTn>
                              </p:par>
                              <p:par>
                                <p:cTn id="52" presetID="10" presetClass="exit" presetSubtype="0" fill="hold" grpId="0" nodeType="withEffect">
                                  <p:stCondLst>
                                    <p:cond delay="0"/>
                                  </p:stCondLst>
                                  <p:childTnLst>
                                    <p:animEffect transition="out" filter="fade">
                                      <p:cBhvr>
                                        <p:cTn id="53" dur="500"/>
                                        <p:tgtEl>
                                          <p:spTgt spid="27"/>
                                        </p:tgtEl>
                                      </p:cBhvr>
                                    </p:animEffect>
                                    <p:set>
                                      <p:cBhvr>
                                        <p:cTn id="54" dur="1" fill="hold">
                                          <p:stCondLst>
                                            <p:cond delay="499"/>
                                          </p:stCondLst>
                                        </p:cTn>
                                        <p:tgtEl>
                                          <p:spTgt spid="27"/>
                                        </p:tgtEl>
                                        <p:attrNameLst>
                                          <p:attrName>style.visibility</p:attrName>
                                        </p:attrNameLst>
                                      </p:cBhvr>
                                      <p:to>
                                        <p:strVal val="hidden"/>
                                      </p:to>
                                    </p:set>
                                  </p:childTnLst>
                                </p:cTn>
                              </p:par>
                              <p:par>
                                <p:cTn id="55" presetID="10" presetClass="exit" presetSubtype="0" fill="hold" grpId="0" nodeType="withEffect">
                                  <p:stCondLst>
                                    <p:cond delay="0"/>
                                  </p:stCondLst>
                                  <p:childTnLst>
                                    <p:animEffect transition="out" filter="fade">
                                      <p:cBhvr>
                                        <p:cTn id="56" dur="500"/>
                                        <p:tgtEl>
                                          <p:spTgt spid="34"/>
                                        </p:tgtEl>
                                      </p:cBhvr>
                                    </p:animEffect>
                                    <p:set>
                                      <p:cBhvr>
                                        <p:cTn id="57" dur="1" fill="hold">
                                          <p:stCondLst>
                                            <p:cond delay="499"/>
                                          </p:stCondLst>
                                        </p:cTn>
                                        <p:tgtEl>
                                          <p:spTgt spid="34"/>
                                        </p:tgtEl>
                                        <p:attrNameLst>
                                          <p:attrName>style.visibility</p:attrName>
                                        </p:attrNameLst>
                                      </p:cBhvr>
                                      <p:to>
                                        <p:strVal val="hidden"/>
                                      </p:to>
                                    </p:set>
                                  </p:childTnLst>
                                </p:cTn>
                              </p:par>
                              <p:par>
                                <p:cTn id="58" presetID="10" presetClass="exit" presetSubtype="0" fill="hold" grpId="0" nodeType="withEffect">
                                  <p:stCondLst>
                                    <p:cond delay="0"/>
                                  </p:stCondLst>
                                  <p:childTnLst>
                                    <p:animEffect transition="out" filter="fade">
                                      <p:cBhvr>
                                        <p:cTn id="59" dur="500"/>
                                        <p:tgtEl>
                                          <p:spTgt spid="7"/>
                                        </p:tgtEl>
                                      </p:cBhvr>
                                    </p:animEffect>
                                    <p:set>
                                      <p:cBhvr>
                                        <p:cTn id="60" dur="1" fill="hold">
                                          <p:stCondLst>
                                            <p:cond delay="499"/>
                                          </p:stCondLst>
                                        </p:cTn>
                                        <p:tgtEl>
                                          <p:spTgt spid="7"/>
                                        </p:tgtEl>
                                        <p:attrNameLst>
                                          <p:attrName>style.visibility</p:attrName>
                                        </p:attrNameLst>
                                      </p:cBhvr>
                                      <p:to>
                                        <p:strVal val="hidden"/>
                                      </p:to>
                                    </p:set>
                                  </p:childTnLst>
                                </p:cTn>
                              </p:par>
                              <p:par>
                                <p:cTn id="61" presetID="10" presetClass="exit" presetSubtype="0" fill="hold" grpId="0" nodeType="withEffect">
                                  <p:stCondLst>
                                    <p:cond delay="0"/>
                                  </p:stCondLst>
                                  <p:childTnLst>
                                    <p:animEffect transition="out" filter="fade">
                                      <p:cBhvr>
                                        <p:cTn id="62" dur="500"/>
                                        <p:tgtEl>
                                          <p:spTgt spid="14"/>
                                        </p:tgtEl>
                                      </p:cBhvr>
                                    </p:animEffect>
                                    <p:set>
                                      <p:cBhvr>
                                        <p:cTn id="63" dur="1" fill="hold">
                                          <p:stCondLst>
                                            <p:cond delay="499"/>
                                          </p:stCondLst>
                                        </p:cTn>
                                        <p:tgtEl>
                                          <p:spTgt spid="14"/>
                                        </p:tgtEl>
                                        <p:attrNameLst>
                                          <p:attrName>style.visibility</p:attrName>
                                        </p:attrNameLst>
                                      </p:cBhvr>
                                      <p:to>
                                        <p:strVal val="hidden"/>
                                      </p:to>
                                    </p:set>
                                  </p:childTnLst>
                                </p:cTn>
                              </p:par>
                              <p:par>
                                <p:cTn id="64" presetID="10" presetClass="exit" presetSubtype="0" fill="hold" grpId="0" nodeType="withEffect">
                                  <p:stCondLst>
                                    <p:cond delay="0"/>
                                  </p:stCondLst>
                                  <p:childTnLst>
                                    <p:animEffect transition="out" filter="fade">
                                      <p:cBhvr>
                                        <p:cTn id="65" dur="500"/>
                                        <p:tgtEl>
                                          <p:spTgt spid="21"/>
                                        </p:tgtEl>
                                      </p:cBhvr>
                                    </p:animEffect>
                                    <p:set>
                                      <p:cBhvr>
                                        <p:cTn id="66" dur="1" fill="hold">
                                          <p:stCondLst>
                                            <p:cond delay="499"/>
                                          </p:stCondLst>
                                        </p:cTn>
                                        <p:tgtEl>
                                          <p:spTgt spid="21"/>
                                        </p:tgtEl>
                                        <p:attrNameLst>
                                          <p:attrName>style.visibility</p:attrName>
                                        </p:attrNameLst>
                                      </p:cBhvr>
                                      <p:to>
                                        <p:strVal val="hidden"/>
                                      </p:to>
                                    </p:set>
                                  </p:childTnLst>
                                </p:cTn>
                              </p:par>
                              <p:par>
                                <p:cTn id="67" presetID="10" presetClass="exit" presetSubtype="0" fill="hold" grpId="0" nodeType="withEffect">
                                  <p:stCondLst>
                                    <p:cond delay="0"/>
                                  </p:stCondLst>
                                  <p:childTnLst>
                                    <p:animEffect transition="out" filter="fade">
                                      <p:cBhvr>
                                        <p:cTn id="68" dur="500"/>
                                        <p:tgtEl>
                                          <p:spTgt spid="28"/>
                                        </p:tgtEl>
                                      </p:cBhvr>
                                    </p:animEffect>
                                    <p:set>
                                      <p:cBhvr>
                                        <p:cTn id="69" dur="1" fill="hold">
                                          <p:stCondLst>
                                            <p:cond delay="499"/>
                                          </p:stCondLst>
                                        </p:cTn>
                                        <p:tgtEl>
                                          <p:spTgt spid="28"/>
                                        </p:tgtEl>
                                        <p:attrNameLst>
                                          <p:attrName>style.visibility</p:attrName>
                                        </p:attrNameLst>
                                      </p:cBhvr>
                                      <p:to>
                                        <p:strVal val="hidden"/>
                                      </p:to>
                                    </p:set>
                                  </p:childTnLst>
                                </p:cTn>
                              </p:par>
                              <p:par>
                                <p:cTn id="70" presetID="10" presetClass="exit" presetSubtype="0" fill="hold" grpId="0" nodeType="withEffect">
                                  <p:stCondLst>
                                    <p:cond delay="0"/>
                                  </p:stCondLst>
                                  <p:childTnLst>
                                    <p:animEffect transition="out" filter="fade">
                                      <p:cBhvr>
                                        <p:cTn id="71" dur="500"/>
                                        <p:tgtEl>
                                          <p:spTgt spid="35"/>
                                        </p:tgtEl>
                                      </p:cBhvr>
                                    </p:animEffect>
                                    <p:set>
                                      <p:cBhvr>
                                        <p:cTn id="72" dur="1" fill="hold">
                                          <p:stCondLst>
                                            <p:cond delay="499"/>
                                          </p:stCondLst>
                                        </p:cTn>
                                        <p:tgtEl>
                                          <p:spTgt spid="35"/>
                                        </p:tgtEl>
                                        <p:attrNameLst>
                                          <p:attrName>style.visibility</p:attrName>
                                        </p:attrNameLst>
                                      </p:cBhvr>
                                      <p:to>
                                        <p:strVal val="hidden"/>
                                      </p:to>
                                    </p:set>
                                  </p:childTnLst>
                                </p:cTn>
                              </p:par>
                              <p:par>
                                <p:cTn id="73" presetID="10" presetClass="exit" presetSubtype="0" fill="hold" grpId="0" nodeType="withEffect">
                                  <p:stCondLst>
                                    <p:cond delay="0"/>
                                  </p:stCondLst>
                                  <p:childTnLst>
                                    <p:animEffect transition="out" filter="fade">
                                      <p:cBhvr>
                                        <p:cTn id="74" dur="500"/>
                                        <p:tgtEl>
                                          <p:spTgt spid="8"/>
                                        </p:tgtEl>
                                      </p:cBhvr>
                                    </p:animEffect>
                                    <p:set>
                                      <p:cBhvr>
                                        <p:cTn id="75" dur="1" fill="hold">
                                          <p:stCondLst>
                                            <p:cond delay="499"/>
                                          </p:stCondLst>
                                        </p:cTn>
                                        <p:tgtEl>
                                          <p:spTgt spid="8"/>
                                        </p:tgtEl>
                                        <p:attrNameLst>
                                          <p:attrName>style.visibility</p:attrName>
                                        </p:attrNameLst>
                                      </p:cBhvr>
                                      <p:to>
                                        <p:strVal val="hidden"/>
                                      </p:to>
                                    </p:set>
                                  </p:childTnLst>
                                </p:cTn>
                              </p:par>
                              <p:par>
                                <p:cTn id="76" presetID="10" presetClass="exit" presetSubtype="0" fill="hold" grpId="0" nodeType="withEffect">
                                  <p:stCondLst>
                                    <p:cond delay="0"/>
                                  </p:stCondLst>
                                  <p:childTnLst>
                                    <p:animEffect transition="out" filter="fade">
                                      <p:cBhvr>
                                        <p:cTn id="77" dur="500"/>
                                        <p:tgtEl>
                                          <p:spTgt spid="15"/>
                                        </p:tgtEl>
                                      </p:cBhvr>
                                    </p:animEffect>
                                    <p:set>
                                      <p:cBhvr>
                                        <p:cTn id="78" dur="1" fill="hold">
                                          <p:stCondLst>
                                            <p:cond delay="499"/>
                                          </p:stCondLst>
                                        </p:cTn>
                                        <p:tgtEl>
                                          <p:spTgt spid="15"/>
                                        </p:tgtEl>
                                        <p:attrNameLst>
                                          <p:attrName>style.visibility</p:attrName>
                                        </p:attrNameLst>
                                      </p:cBhvr>
                                      <p:to>
                                        <p:strVal val="hidden"/>
                                      </p:to>
                                    </p:set>
                                  </p:childTnLst>
                                </p:cTn>
                              </p:par>
                              <p:par>
                                <p:cTn id="79" presetID="10" presetClass="exit" presetSubtype="0" fill="hold" grpId="0" nodeType="withEffect">
                                  <p:stCondLst>
                                    <p:cond delay="0"/>
                                  </p:stCondLst>
                                  <p:childTnLst>
                                    <p:animEffect transition="out" filter="fade">
                                      <p:cBhvr>
                                        <p:cTn id="80" dur="500"/>
                                        <p:tgtEl>
                                          <p:spTgt spid="22"/>
                                        </p:tgtEl>
                                      </p:cBhvr>
                                    </p:animEffect>
                                    <p:set>
                                      <p:cBhvr>
                                        <p:cTn id="81" dur="1" fill="hold">
                                          <p:stCondLst>
                                            <p:cond delay="499"/>
                                          </p:stCondLst>
                                        </p:cTn>
                                        <p:tgtEl>
                                          <p:spTgt spid="22"/>
                                        </p:tgtEl>
                                        <p:attrNameLst>
                                          <p:attrName>style.visibility</p:attrName>
                                        </p:attrNameLst>
                                      </p:cBhvr>
                                      <p:to>
                                        <p:strVal val="hidden"/>
                                      </p:to>
                                    </p:set>
                                  </p:childTnLst>
                                </p:cTn>
                              </p:par>
                              <p:par>
                                <p:cTn id="82" presetID="10" presetClass="exit" presetSubtype="0" fill="hold" grpId="0" nodeType="withEffect">
                                  <p:stCondLst>
                                    <p:cond delay="0"/>
                                  </p:stCondLst>
                                  <p:childTnLst>
                                    <p:animEffect transition="out" filter="fade">
                                      <p:cBhvr>
                                        <p:cTn id="83" dur="500"/>
                                        <p:tgtEl>
                                          <p:spTgt spid="29"/>
                                        </p:tgtEl>
                                      </p:cBhvr>
                                    </p:animEffect>
                                    <p:set>
                                      <p:cBhvr>
                                        <p:cTn id="84" dur="1" fill="hold">
                                          <p:stCondLst>
                                            <p:cond delay="499"/>
                                          </p:stCondLst>
                                        </p:cTn>
                                        <p:tgtEl>
                                          <p:spTgt spid="29"/>
                                        </p:tgtEl>
                                        <p:attrNameLst>
                                          <p:attrName>style.visibility</p:attrName>
                                        </p:attrNameLst>
                                      </p:cBhvr>
                                      <p:to>
                                        <p:strVal val="hidden"/>
                                      </p:to>
                                    </p:set>
                                  </p:childTnLst>
                                </p:cTn>
                              </p:par>
                              <p:par>
                                <p:cTn id="85" presetID="10" presetClass="exit" presetSubtype="0" fill="hold" grpId="0" nodeType="withEffect">
                                  <p:stCondLst>
                                    <p:cond delay="0"/>
                                  </p:stCondLst>
                                  <p:childTnLst>
                                    <p:animEffect transition="out" filter="fade">
                                      <p:cBhvr>
                                        <p:cTn id="86" dur="500"/>
                                        <p:tgtEl>
                                          <p:spTgt spid="36"/>
                                        </p:tgtEl>
                                      </p:cBhvr>
                                    </p:animEffect>
                                    <p:set>
                                      <p:cBhvr>
                                        <p:cTn id="87" dur="1" fill="hold">
                                          <p:stCondLst>
                                            <p:cond delay="499"/>
                                          </p:stCondLst>
                                        </p:cTn>
                                        <p:tgtEl>
                                          <p:spTgt spid="36"/>
                                        </p:tgtEl>
                                        <p:attrNameLst>
                                          <p:attrName>style.visibility</p:attrName>
                                        </p:attrNameLst>
                                      </p:cBhvr>
                                      <p:to>
                                        <p:strVal val="hidden"/>
                                      </p:to>
                                    </p:set>
                                  </p:childTnLst>
                                </p:cTn>
                              </p:par>
                              <p:par>
                                <p:cTn id="88" presetID="10" presetClass="exit" presetSubtype="0" fill="hold" grpId="0" nodeType="withEffect">
                                  <p:stCondLst>
                                    <p:cond delay="0"/>
                                  </p:stCondLst>
                                  <p:childTnLst>
                                    <p:animEffect transition="out" filter="fade">
                                      <p:cBhvr>
                                        <p:cTn id="89" dur="500"/>
                                        <p:tgtEl>
                                          <p:spTgt spid="9"/>
                                        </p:tgtEl>
                                      </p:cBhvr>
                                    </p:animEffect>
                                    <p:set>
                                      <p:cBhvr>
                                        <p:cTn id="90" dur="1" fill="hold">
                                          <p:stCondLst>
                                            <p:cond delay="499"/>
                                          </p:stCondLst>
                                        </p:cTn>
                                        <p:tgtEl>
                                          <p:spTgt spid="9"/>
                                        </p:tgtEl>
                                        <p:attrNameLst>
                                          <p:attrName>style.visibility</p:attrName>
                                        </p:attrNameLst>
                                      </p:cBhvr>
                                      <p:to>
                                        <p:strVal val="hidden"/>
                                      </p:to>
                                    </p:set>
                                  </p:childTnLst>
                                </p:cTn>
                              </p:par>
                              <p:par>
                                <p:cTn id="91" presetID="10" presetClass="exit" presetSubtype="0" fill="hold" grpId="0" nodeType="withEffect">
                                  <p:stCondLst>
                                    <p:cond delay="0"/>
                                  </p:stCondLst>
                                  <p:childTnLst>
                                    <p:animEffect transition="out" filter="fade">
                                      <p:cBhvr>
                                        <p:cTn id="92" dur="500"/>
                                        <p:tgtEl>
                                          <p:spTgt spid="16"/>
                                        </p:tgtEl>
                                      </p:cBhvr>
                                    </p:animEffect>
                                    <p:set>
                                      <p:cBhvr>
                                        <p:cTn id="93" dur="1" fill="hold">
                                          <p:stCondLst>
                                            <p:cond delay="499"/>
                                          </p:stCondLst>
                                        </p:cTn>
                                        <p:tgtEl>
                                          <p:spTgt spid="16"/>
                                        </p:tgtEl>
                                        <p:attrNameLst>
                                          <p:attrName>style.visibility</p:attrName>
                                        </p:attrNameLst>
                                      </p:cBhvr>
                                      <p:to>
                                        <p:strVal val="hidden"/>
                                      </p:to>
                                    </p:set>
                                  </p:childTnLst>
                                </p:cTn>
                              </p:par>
                              <p:par>
                                <p:cTn id="94" presetID="10" presetClass="exit" presetSubtype="0" fill="hold" grpId="0" nodeType="withEffect">
                                  <p:stCondLst>
                                    <p:cond delay="0"/>
                                  </p:stCondLst>
                                  <p:childTnLst>
                                    <p:animEffect transition="out" filter="fade">
                                      <p:cBhvr>
                                        <p:cTn id="95" dur="500"/>
                                        <p:tgtEl>
                                          <p:spTgt spid="23"/>
                                        </p:tgtEl>
                                      </p:cBhvr>
                                    </p:animEffect>
                                    <p:set>
                                      <p:cBhvr>
                                        <p:cTn id="96" dur="1" fill="hold">
                                          <p:stCondLst>
                                            <p:cond delay="499"/>
                                          </p:stCondLst>
                                        </p:cTn>
                                        <p:tgtEl>
                                          <p:spTgt spid="23"/>
                                        </p:tgtEl>
                                        <p:attrNameLst>
                                          <p:attrName>style.visibility</p:attrName>
                                        </p:attrNameLst>
                                      </p:cBhvr>
                                      <p:to>
                                        <p:strVal val="hidden"/>
                                      </p:to>
                                    </p:set>
                                  </p:childTnLst>
                                </p:cTn>
                              </p:par>
                              <p:par>
                                <p:cTn id="97" presetID="10" presetClass="exit" presetSubtype="0" fill="hold" grpId="0" nodeType="withEffect">
                                  <p:stCondLst>
                                    <p:cond delay="0"/>
                                  </p:stCondLst>
                                  <p:childTnLst>
                                    <p:animEffect transition="out" filter="fade">
                                      <p:cBhvr>
                                        <p:cTn id="98" dur="500"/>
                                        <p:tgtEl>
                                          <p:spTgt spid="30"/>
                                        </p:tgtEl>
                                      </p:cBhvr>
                                    </p:animEffect>
                                    <p:set>
                                      <p:cBhvr>
                                        <p:cTn id="99" dur="1" fill="hold">
                                          <p:stCondLst>
                                            <p:cond delay="499"/>
                                          </p:stCondLst>
                                        </p:cTn>
                                        <p:tgtEl>
                                          <p:spTgt spid="30"/>
                                        </p:tgtEl>
                                        <p:attrNameLst>
                                          <p:attrName>style.visibility</p:attrName>
                                        </p:attrNameLst>
                                      </p:cBhvr>
                                      <p:to>
                                        <p:strVal val="hidden"/>
                                      </p:to>
                                    </p:set>
                                  </p:childTnLst>
                                </p:cTn>
                              </p:par>
                              <p:par>
                                <p:cTn id="100" presetID="10" presetClass="exit" presetSubtype="0" fill="hold" grpId="0" nodeType="withEffect">
                                  <p:stCondLst>
                                    <p:cond delay="0"/>
                                  </p:stCondLst>
                                  <p:childTnLst>
                                    <p:animEffect transition="out" filter="fade">
                                      <p:cBhvr>
                                        <p:cTn id="101" dur="500"/>
                                        <p:tgtEl>
                                          <p:spTgt spid="37"/>
                                        </p:tgtEl>
                                      </p:cBhvr>
                                    </p:animEffect>
                                    <p:set>
                                      <p:cBhvr>
                                        <p:cTn id="102" dur="1" fill="hold">
                                          <p:stCondLst>
                                            <p:cond delay="499"/>
                                          </p:stCondLst>
                                        </p:cTn>
                                        <p:tgtEl>
                                          <p:spTgt spid="37"/>
                                        </p:tgtEl>
                                        <p:attrNameLst>
                                          <p:attrName>style.visibility</p:attrName>
                                        </p:attrNameLst>
                                      </p:cBhvr>
                                      <p:to>
                                        <p:strVal val="hidden"/>
                                      </p:to>
                                    </p:set>
                                  </p:childTnLst>
                                </p:cTn>
                              </p:par>
                              <p:par>
                                <p:cTn id="103" presetID="10" presetClass="exit" presetSubtype="0" fill="hold" grpId="0" nodeType="withEffect">
                                  <p:stCondLst>
                                    <p:cond delay="0"/>
                                  </p:stCondLst>
                                  <p:childTnLst>
                                    <p:animEffect transition="out" filter="fade">
                                      <p:cBhvr>
                                        <p:cTn id="104" dur="500"/>
                                        <p:tgtEl>
                                          <p:spTgt spid="10"/>
                                        </p:tgtEl>
                                      </p:cBhvr>
                                    </p:animEffect>
                                    <p:set>
                                      <p:cBhvr>
                                        <p:cTn id="105" dur="1" fill="hold">
                                          <p:stCondLst>
                                            <p:cond delay="499"/>
                                          </p:stCondLst>
                                        </p:cTn>
                                        <p:tgtEl>
                                          <p:spTgt spid="10"/>
                                        </p:tgtEl>
                                        <p:attrNameLst>
                                          <p:attrName>style.visibility</p:attrName>
                                        </p:attrNameLst>
                                      </p:cBhvr>
                                      <p:to>
                                        <p:strVal val="hidden"/>
                                      </p:to>
                                    </p:set>
                                  </p:childTnLst>
                                </p:cTn>
                              </p:par>
                              <p:par>
                                <p:cTn id="106" presetID="10" presetClass="exit" presetSubtype="0" fill="hold" grpId="0" nodeType="withEffect">
                                  <p:stCondLst>
                                    <p:cond delay="0"/>
                                  </p:stCondLst>
                                  <p:childTnLst>
                                    <p:animEffect transition="out" filter="fade">
                                      <p:cBhvr>
                                        <p:cTn id="107" dur="500"/>
                                        <p:tgtEl>
                                          <p:spTgt spid="17"/>
                                        </p:tgtEl>
                                      </p:cBhvr>
                                    </p:animEffect>
                                    <p:set>
                                      <p:cBhvr>
                                        <p:cTn id="108" dur="1" fill="hold">
                                          <p:stCondLst>
                                            <p:cond delay="499"/>
                                          </p:stCondLst>
                                        </p:cTn>
                                        <p:tgtEl>
                                          <p:spTgt spid="17"/>
                                        </p:tgtEl>
                                        <p:attrNameLst>
                                          <p:attrName>style.visibility</p:attrName>
                                        </p:attrNameLst>
                                      </p:cBhvr>
                                      <p:to>
                                        <p:strVal val="hidden"/>
                                      </p:to>
                                    </p:set>
                                  </p:childTnLst>
                                </p:cTn>
                              </p:par>
                              <p:par>
                                <p:cTn id="109" presetID="10" presetClass="exit" presetSubtype="0" fill="hold" grpId="0" nodeType="withEffect">
                                  <p:stCondLst>
                                    <p:cond delay="0"/>
                                  </p:stCondLst>
                                  <p:childTnLst>
                                    <p:animEffect transition="out" filter="fade">
                                      <p:cBhvr>
                                        <p:cTn id="110" dur="500"/>
                                        <p:tgtEl>
                                          <p:spTgt spid="24"/>
                                        </p:tgtEl>
                                      </p:cBhvr>
                                    </p:animEffect>
                                    <p:set>
                                      <p:cBhvr>
                                        <p:cTn id="111" dur="1" fill="hold">
                                          <p:stCondLst>
                                            <p:cond delay="499"/>
                                          </p:stCondLst>
                                        </p:cTn>
                                        <p:tgtEl>
                                          <p:spTgt spid="24"/>
                                        </p:tgtEl>
                                        <p:attrNameLst>
                                          <p:attrName>style.visibility</p:attrName>
                                        </p:attrNameLst>
                                      </p:cBhvr>
                                      <p:to>
                                        <p:strVal val="hidden"/>
                                      </p:to>
                                    </p:set>
                                  </p:childTnLst>
                                </p:cTn>
                              </p:par>
                              <p:par>
                                <p:cTn id="112" presetID="10" presetClass="exit" presetSubtype="0" fill="hold" grpId="0" nodeType="withEffect">
                                  <p:stCondLst>
                                    <p:cond delay="0"/>
                                  </p:stCondLst>
                                  <p:childTnLst>
                                    <p:animEffect transition="out" filter="fade">
                                      <p:cBhvr>
                                        <p:cTn id="113" dur="500"/>
                                        <p:tgtEl>
                                          <p:spTgt spid="31"/>
                                        </p:tgtEl>
                                      </p:cBhvr>
                                    </p:animEffect>
                                    <p:set>
                                      <p:cBhvr>
                                        <p:cTn id="114" dur="1" fill="hold">
                                          <p:stCondLst>
                                            <p:cond delay="499"/>
                                          </p:stCondLst>
                                        </p:cTn>
                                        <p:tgtEl>
                                          <p:spTgt spid="31"/>
                                        </p:tgtEl>
                                        <p:attrNameLst>
                                          <p:attrName>style.visibility</p:attrName>
                                        </p:attrNameLst>
                                      </p:cBhvr>
                                      <p:to>
                                        <p:strVal val="hidden"/>
                                      </p:to>
                                    </p:set>
                                  </p:childTnLst>
                                </p:cTn>
                              </p:par>
                              <p:par>
                                <p:cTn id="115" presetID="10" presetClass="exit" presetSubtype="0" fill="hold" grpId="0" nodeType="withEffect">
                                  <p:stCondLst>
                                    <p:cond delay="0"/>
                                  </p:stCondLst>
                                  <p:childTnLst>
                                    <p:animEffect transition="out" filter="fade">
                                      <p:cBhvr>
                                        <p:cTn id="116" dur="500"/>
                                        <p:tgtEl>
                                          <p:spTgt spid="38"/>
                                        </p:tgtEl>
                                      </p:cBhvr>
                                    </p:animEffect>
                                    <p:set>
                                      <p:cBhvr>
                                        <p:cTn id="117" dur="1" fill="hold">
                                          <p:stCondLst>
                                            <p:cond delay="499"/>
                                          </p:stCondLst>
                                        </p:cTn>
                                        <p:tgtEl>
                                          <p:spTgt spid="38"/>
                                        </p:tgtEl>
                                        <p:attrNameLst>
                                          <p:attrName>style.visibility</p:attrName>
                                        </p:attrNameLst>
                                      </p:cBhvr>
                                      <p:to>
                                        <p:strVal val="hidden"/>
                                      </p:to>
                                    </p:set>
                                  </p:childTnLst>
                                </p:cTn>
                              </p:par>
                              <p:par>
                                <p:cTn id="118" presetID="10" presetClass="exit" presetSubtype="0" fill="hold" grpId="0" nodeType="withEffect">
                                  <p:stCondLst>
                                    <p:cond delay="0"/>
                                  </p:stCondLst>
                                  <p:childTnLst>
                                    <p:animEffect transition="out" filter="fade">
                                      <p:cBhvr>
                                        <p:cTn id="119" dur="500"/>
                                        <p:tgtEl>
                                          <p:spTgt spid="11"/>
                                        </p:tgtEl>
                                      </p:cBhvr>
                                    </p:animEffect>
                                    <p:set>
                                      <p:cBhvr>
                                        <p:cTn id="120" dur="1" fill="hold">
                                          <p:stCondLst>
                                            <p:cond delay="499"/>
                                          </p:stCondLst>
                                        </p:cTn>
                                        <p:tgtEl>
                                          <p:spTgt spid="11"/>
                                        </p:tgtEl>
                                        <p:attrNameLst>
                                          <p:attrName>style.visibility</p:attrName>
                                        </p:attrNameLst>
                                      </p:cBhvr>
                                      <p:to>
                                        <p:strVal val="hidden"/>
                                      </p:to>
                                    </p:set>
                                  </p:childTnLst>
                                </p:cTn>
                              </p:par>
                              <p:par>
                                <p:cTn id="121" presetID="10" presetClass="exit" presetSubtype="0" fill="hold" grpId="0" nodeType="withEffect">
                                  <p:stCondLst>
                                    <p:cond delay="0"/>
                                  </p:stCondLst>
                                  <p:childTnLst>
                                    <p:animEffect transition="out" filter="fade">
                                      <p:cBhvr>
                                        <p:cTn id="122" dur="500"/>
                                        <p:tgtEl>
                                          <p:spTgt spid="18"/>
                                        </p:tgtEl>
                                      </p:cBhvr>
                                    </p:animEffect>
                                    <p:set>
                                      <p:cBhvr>
                                        <p:cTn id="123" dur="1" fill="hold">
                                          <p:stCondLst>
                                            <p:cond delay="499"/>
                                          </p:stCondLst>
                                        </p:cTn>
                                        <p:tgtEl>
                                          <p:spTgt spid="18"/>
                                        </p:tgtEl>
                                        <p:attrNameLst>
                                          <p:attrName>style.visibility</p:attrName>
                                        </p:attrNameLst>
                                      </p:cBhvr>
                                      <p:to>
                                        <p:strVal val="hidden"/>
                                      </p:to>
                                    </p:set>
                                  </p:childTnLst>
                                </p:cTn>
                              </p:par>
                              <p:par>
                                <p:cTn id="124" presetID="10" presetClass="exit" presetSubtype="0" fill="hold" grpId="0" nodeType="withEffect">
                                  <p:stCondLst>
                                    <p:cond delay="0"/>
                                  </p:stCondLst>
                                  <p:childTnLst>
                                    <p:animEffect transition="out" filter="fade">
                                      <p:cBhvr>
                                        <p:cTn id="125" dur="500"/>
                                        <p:tgtEl>
                                          <p:spTgt spid="25"/>
                                        </p:tgtEl>
                                      </p:cBhvr>
                                    </p:animEffect>
                                    <p:set>
                                      <p:cBhvr>
                                        <p:cTn id="126" dur="1" fill="hold">
                                          <p:stCondLst>
                                            <p:cond delay="499"/>
                                          </p:stCondLst>
                                        </p:cTn>
                                        <p:tgtEl>
                                          <p:spTgt spid="25"/>
                                        </p:tgtEl>
                                        <p:attrNameLst>
                                          <p:attrName>style.visibility</p:attrName>
                                        </p:attrNameLst>
                                      </p:cBhvr>
                                      <p:to>
                                        <p:strVal val="hidden"/>
                                      </p:to>
                                    </p:set>
                                  </p:childTnLst>
                                </p:cTn>
                              </p:par>
                              <p:par>
                                <p:cTn id="127" presetID="10" presetClass="exit" presetSubtype="0" fill="hold" grpId="0" nodeType="withEffect">
                                  <p:stCondLst>
                                    <p:cond delay="0"/>
                                  </p:stCondLst>
                                  <p:childTnLst>
                                    <p:animEffect transition="out" filter="fade">
                                      <p:cBhvr>
                                        <p:cTn id="128" dur="500"/>
                                        <p:tgtEl>
                                          <p:spTgt spid="32"/>
                                        </p:tgtEl>
                                      </p:cBhvr>
                                    </p:animEffect>
                                    <p:set>
                                      <p:cBhvr>
                                        <p:cTn id="129" dur="1" fill="hold">
                                          <p:stCondLst>
                                            <p:cond delay="499"/>
                                          </p:stCondLst>
                                        </p:cTn>
                                        <p:tgtEl>
                                          <p:spTgt spid="32"/>
                                        </p:tgtEl>
                                        <p:attrNameLst>
                                          <p:attrName>style.visibility</p:attrName>
                                        </p:attrNameLst>
                                      </p:cBhvr>
                                      <p:to>
                                        <p:strVal val="hidden"/>
                                      </p:to>
                                    </p:set>
                                  </p:childTnLst>
                                </p:cTn>
                              </p:par>
                              <p:par>
                                <p:cTn id="130" presetID="10" presetClass="exit" presetSubtype="0" fill="hold" grpId="0" nodeType="withEffect">
                                  <p:stCondLst>
                                    <p:cond delay="0"/>
                                  </p:stCondLst>
                                  <p:childTnLst>
                                    <p:animEffect transition="out" filter="fade">
                                      <p:cBhvr>
                                        <p:cTn id="131" dur="500"/>
                                        <p:tgtEl>
                                          <p:spTgt spid="39"/>
                                        </p:tgtEl>
                                      </p:cBhvr>
                                    </p:animEffect>
                                    <p:set>
                                      <p:cBhvr>
                                        <p:cTn id="132" dur="1" fill="hold">
                                          <p:stCondLst>
                                            <p:cond delay="499"/>
                                          </p:stCondLst>
                                        </p:cTn>
                                        <p:tgtEl>
                                          <p:spTgt spid="39"/>
                                        </p:tgtEl>
                                        <p:attrNameLst>
                                          <p:attrName>style.visibility</p:attrName>
                                        </p:attrNameLst>
                                      </p:cBhvr>
                                      <p:to>
                                        <p:strVal val="hidden"/>
                                      </p:to>
                                    </p:set>
                                  </p:childTnLst>
                                </p:cTn>
                              </p:par>
                              <p:par>
                                <p:cTn id="133" presetID="10" presetClass="exit" presetSubtype="0" fill="hold" grpId="0" nodeType="withEffect">
                                  <p:stCondLst>
                                    <p:cond delay="0"/>
                                  </p:stCondLst>
                                  <p:childTnLst>
                                    <p:animEffect transition="out" filter="fade">
                                      <p:cBhvr>
                                        <p:cTn id="134" dur="500"/>
                                        <p:tgtEl>
                                          <p:spTgt spid="40"/>
                                        </p:tgtEl>
                                      </p:cBhvr>
                                    </p:animEffect>
                                    <p:set>
                                      <p:cBhvr>
                                        <p:cTn id="135" dur="1" fill="hold">
                                          <p:stCondLst>
                                            <p:cond delay="499"/>
                                          </p:stCondLst>
                                        </p:cTn>
                                        <p:tgtEl>
                                          <p:spTgt spid="40"/>
                                        </p:tgtEl>
                                        <p:attrNameLst>
                                          <p:attrName>style.visibility</p:attrName>
                                        </p:attrNameLst>
                                      </p:cBhvr>
                                      <p:to>
                                        <p:strVal val="hidden"/>
                                      </p:to>
                                    </p:set>
                                  </p:childTnLst>
                                </p:cTn>
                              </p:par>
                              <p:par>
                                <p:cTn id="136" presetID="10" presetClass="exit" presetSubtype="0" fill="hold" grpId="0" nodeType="withEffect">
                                  <p:stCondLst>
                                    <p:cond delay="0"/>
                                  </p:stCondLst>
                                  <p:childTnLst>
                                    <p:animEffect transition="out" filter="fade">
                                      <p:cBhvr>
                                        <p:cTn id="137" dur="500"/>
                                        <p:tgtEl>
                                          <p:spTgt spid="42"/>
                                        </p:tgtEl>
                                      </p:cBhvr>
                                    </p:animEffect>
                                    <p:set>
                                      <p:cBhvr>
                                        <p:cTn id="138" dur="1" fill="hold">
                                          <p:stCondLst>
                                            <p:cond delay="499"/>
                                          </p:stCondLst>
                                        </p:cTn>
                                        <p:tgtEl>
                                          <p:spTgt spid="42"/>
                                        </p:tgtEl>
                                        <p:attrNameLst>
                                          <p:attrName>style.visibility</p:attrName>
                                        </p:attrNameLst>
                                      </p:cBhvr>
                                      <p:to>
                                        <p:strVal val="hidden"/>
                                      </p:to>
                                    </p:set>
                                  </p:childTnLst>
                                </p:cTn>
                              </p:par>
                              <p:par>
                                <p:cTn id="139" presetID="10" presetClass="exit" presetSubtype="0" fill="hold" grpId="0" nodeType="withEffect">
                                  <p:stCondLst>
                                    <p:cond delay="0"/>
                                  </p:stCondLst>
                                  <p:childTnLst>
                                    <p:animEffect transition="out" filter="fade">
                                      <p:cBhvr>
                                        <p:cTn id="140" dur="500"/>
                                        <p:tgtEl>
                                          <p:spTgt spid="44"/>
                                        </p:tgtEl>
                                      </p:cBhvr>
                                    </p:animEffect>
                                    <p:set>
                                      <p:cBhvr>
                                        <p:cTn id="141" dur="1" fill="hold">
                                          <p:stCondLst>
                                            <p:cond delay="499"/>
                                          </p:stCondLst>
                                        </p:cTn>
                                        <p:tgtEl>
                                          <p:spTgt spid="44"/>
                                        </p:tgtEl>
                                        <p:attrNameLst>
                                          <p:attrName>style.visibility</p:attrName>
                                        </p:attrNameLst>
                                      </p:cBhvr>
                                      <p:to>
                                        <p:strVal val="hidden"/>
                                      </p:to>
                                    </p:set>
                                  </p:childTnLst>
                                </p:cTn>
                              </p:par>
                              <p:par>
                                <p:cTn id="142" presetID="10" presetClass="exit" presetSubtype="0" fill="hold" grpId="0" nodeType="withEffect">
                                  <p:stCondLst>
                                    <p:cond delay="0"/>
                                  </p:stCondLst>
                                  <p:childTnLst>
                                    <p:animEffect transition="out" filter="fade">
                                      <p:cBhvr>
                                        <p:cTn id="143" dur="500"/>
                                        <p:tgtEl>
                                          <p:spTgt spid="46"/>
                                        </p:tgtEl>
                                      </p:cBhvr>
                                    </p:animEffect>
                                    <p:set>
                                      <p:cBhvr>
                                        <p:cTn id="144" dur="1" fill="hold">
                                          <p:stCondLst>
                                            <p:cond delay="499"/>
                                          </p:stCondLst>
                                        </p:cTn>
                                        <p:tgtEl>
                                          <p:spTgt spid="46"/>
                                        </p:tgtEl>
                                        <p:attrNameLst>
                                          <p:attrName>style.visibility</p:attrName>
                                        </p:attrNameLst>
                                      </p:cBhvr>
                                      <p:to>
                                        <p:strVal val="hidden"/>
                                      </p:to>
                                    </p:set>
                                  </p:childTnLst>
                                </p:cTn>
                              </p:par>
                              <p:par>
                                <p:cTn id="145" presetID="10" presetClass="exit" presetSubtype="0" fill="hold" grpId="0" nodeType="withEffect">
                                  <p:stCondLst>
                                    <p:cond delay="0"/>
                                  </p:stCondLst>
                                  <p:childTnLst>
                                    <p:animEffect transition="out" filter="fade">
                                      <p:cBhvr>
                                        <p:cTn id="146" dur="500"/>
                                        <p:tgtEl>
                                          <p:spTgt spid="48"/>
                                        </p:tgtEl>
                                      </p:cBhvr>
                                    </p:animEffect>
                                    <p:set>
                                      <p:cBhvr>
                                        <p:cTn id="147" dur="1" fill="hold">
                                          <p:stCondLst>
                                            <p:cond delay="499"/>
                                          </p:stCondLst>
                                        </p:cTn>
                                        <p:tgtEl>
                                          <p:spTgt spid="48"/>
                                        </p:tgtEl>
                                        <p:attrNameLst>
                                          <p:attrName>style.visibility</p:attrName>
                                        </p:attrNameLst>
                                      </p:cBhvr>
                                      <p:to>
                                        <p:strVal val="hidden"/>
                                      </p:to>
                                    </p:set>
                                  </p:childTnLst>
                                </p:cTn>
                              </p:par>
                              <p:par>
                                <p:cTn id="148" presetID="10" presetClass="exit" presetSubtype="0" fill="hold" grpId="0" nodeType="withEffect">
                                  <p:stCondLst>
                                    <p:cond delay="0"/>
                                  </p:stCondLst>
                                  <p:childTnLst>
                                    <p:animEffect transition="out" filter="fade">
                                      <p:cBhvr>
                                        <p:cTn id="149" dur="500"/>
                                        <p:tgtEl>
                                          <p:spTgt spid="49"/>
                                        </p:tgtEl>
                                      </p:cBhvr>
                                    </p:animEffect>
                                    <p:set>
                                      <p:cBhvr>
                                        <p:cTn id="150" dur="1" fill="hold">
                                          <p:stCondLst>
                                            <p:cond delay="499"/>
                                          </p:stCondLst>
                                        </p:cTn>
                                        <p:tgtEl>
                                          <p:spTgt spid="49"/>
                                        </p:tgtEl>
                                        <p:attrNameLst>
                                          <p:attrName>style.visibility</p:attrName>
                                        </p:attrNameLst>
                                      </p:cBhvr>
                                      <p:to>
                                        <p:strVal val="hidden"/>
                                      </p:to>
                                    </p:set>
                                  </p:childTnLst>
                                </p:cTn>
                              </p:par>
                              <p:par>
                                <p:cTn id="151" presetID="10" presetClass="exit" presetSubtype="0" fill="hold" grpId="0" nodeType="withEffect">
                                  <p:stCondLst>
                                    <p:cond delay="0"/>
                                  </p:stCondLst>
                                  <p:childTnLst>
                                    <p:animEffect transition="out" filter="fade">
                                      <p:cBhvr>
                                        <p:cTn id="152" dur="500"/>
                                        <p:tgtEl>
                                          <p:spTgt spid="51"/>
                                        </p:tgtEl>
                                      </p:cBhvr>
                                    </p:animEffect>
                                    <p:set>
                                      <p:cBhvr>
                                        <p:cTn id="153" dur="1" fill="hold">
                                          <p:stCondLst>
                                            <p:cond delay="499"/>
                                          </p:stCondLst>
                                        </p:cTn>
                                        <p:tgtEl>
                                          <p:spTgt spid="51"/>
                                        </p:tgtEl>
                                        <p:attrNameLst>
                                          <p:attrName>style.visibility</p:attrName>
                                        </p:attrNameLst>
                                      </p:cBhvr>
                                      <p:to>
                                        <p:strVal val="hidden"/>
                                      </p:to>
                                    </p:set>
                                  </p:childTnLst>
                                </p:cTn>
                              </p:par>
                              <p:par>
                                <p:cTn id="154" presetID="10" presetClass="exit" presetSubtype="0" fill="hold" grpId="0" nodeType="withEffect">
                                  <p:stCondLst>
                                    <p:cond delay="0"/>
                                  </p:stCondLst>
                                  <p:childTnLst>
                                    <p:animEffect transition="out" filter="fade">
                                      <p:cBhvr>
                                        <p:cTn id="155" dur="500"/>
                                        <p:tgtEl>
                                          <p:spTgt spid="52"/>
                                        </p:tgtEl>
                                      </p:cBhvr>
                                    </p:animEffect>
                                    <p:set>
                                      <p:cBhvr>
                                        <p:cTn id="156" dur="1" fill="hold">
                                          <p:stCondLst>
                                            <p:cond delay="499"/>
                                          </p:stCondLst>
                                        </p:cTn>
                                        <p:tgtEl>
                                          <p:spTgt spid="5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6" grpId="0" animBg="1"/>
      <p:bldP spid="7" grpId="0" animBg="1"/>
      <p:bldP spid="8" grpId="0" animBg="1"/>
      <p:bldP spid="9" grpId="0" animBg="1"/>
      <p:bldP spid="10" grpId="0" animBg="1"/>
      <p:bldP spid="11" grpId="0" animBg="1"/>
      <p:bldP spid="13" grpId="0" animBg="1"/>
      <p:bldP spid="14" grpId="0" animBg="1"/>
      <p:bldP spid="15" grpId="0" animBg="1"/>
      <p:bldP spid="16" grpId="0" animBg="1"/>
      <p:bldP spid="17" grpId="0" animBg="1"/>
      <p:bldP spid="18" grpId="0" animBg="1"/>
      <p:bldP spid="20" grpId="0" animBg="1"/>
      <p:bldP spid="21" grpId="0" animBg="1"/>
      <p:bldP spid="22" grpId="0" animBg="1"/>
      <p:bldP spid="23" grpId="0" animBg="1"/>
      <p:bldP spid="24" grpId="0" animBg="1"/>
      <p:bldP spid="25" grpId="0" animBg="1"/>
      <p:bldP spid="27" grpId="0" animBg="1"/>
      <p:bldP spid="28" grpId="0" animBg="1"/>
      <p:bldP spid="29" grpId="0" animBg="1"/>
      <p:bldP spid="30" grpId="0" animBg="1"/>
      <p:bldP spid="31" grpId="0" animBg="1"/>
      <p:bldP spid="32" grpId="0" animBg="1"/>
      <p:bldP spid="34" grpId="0" animBg="1"/>
      <p:bldP spid="35" grpId="0" animBg="1"/>
      <p:bldP spid="36" grpId="0" animBg="1"/>
      <p:bldP spid="37" grpId="0" animBg="1"/>
      <p:bldP spid="38" grpId="0" animBg="1"/>
      <p:bldP spid="39" grpId="0" animBg="1"/>
      <p:bldP spid="40" grpId="0" animBg="1"/>
      <p:bldP spid="42" grpId="0" animBg="1"/>
      <p:bldP spid="44" grpId="0" animBg="1"/>
      <p:bldP spid="46" grpId="0" animBg="1"/>
      <p:bldP spid="48" grpId="0" animBg="1"/>
      <p:bldP spid="49" grpId="0" animBg="1"/>
      <p:bldP spid="51" grpId="0" animBg="1"/>
      <p:bldP spid="5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97086" y="390525"/>
            <a:ext cx="5911810" cy="443865"/>
          </a:xfrm>
          <a:prstGeom prst="rect">
            <a:avLst/>
          </a:prstGeom>
          <a:noFill/>
          <a:ln/>
        </p:spPr>
        <p:txBody>
          <a:bodyPr wrap="none" lIns="0" tIns="0" rIns="0" bIns="0" rtlCol="0" anchor="t"/>
          <a:lstStyle/>
          <a:p>
            <a:pPr marL="0" indent="0" algn="l">
              <a:lnSpc>
                <a:spcPts val="3450"/>
              </a:lnSpc>
              <a:buNone/>
            </a:pPr>
            <a:r>
              <a:rPr lang="en-US" sz="2750" b="1" dirty="0">
                <a:solidFill>
                  <a:srgbClr val="000000"/>
                </a:solidFill>
                <a:latin typeface="Inter Bold" pitchFamily="34" charset="0"/>
                <a:ea typeface="Inter Bold" pitchFamily="34" charset="-122"/>
                <a:cs typeface="Inter Bold" pitchFamily="34" charset="-120"/>
              </a:rPr>
              <a:t>KẾT LUẬN VÀ TÓM TẮT ĐÁNH GIÁ</a:t>
            </a:r>
            <a:endParaRPr lang="en-US" sz="2750" dirty="0"/>
          </a:p>
        </p:txBody>
      </p:sp>
      <p:sp>
        <p:nvSpPr>
          <p:cNvPr id="3" name="Text 1"/>
          <p:cNvSpPr/>
          <p:nvPr/>
        </p:nvSpPr>
        <p:spPr>
          <a:xfrm>
            <a:off x="497086" y="1118473"/>
            <a:ext cx="13636228" cy="227171"/>
          </a:xfrm>
          <a:prstGeom prst="rect">
            <a:avLst/>
          </a:prstGeom>
          <a:noFill/>
          <a:ln/>
        </p:spPr>
        <p:txBody>
          <a:bodyPr wrap="none" lIns="0" tIns="0" rIns="0" bIns="0" rtlCol="0" anchor="t"/>
          <a:lstStyle/>
          <a:p>
            <a:pPr marL="0" indent="0" algn="l">
              <a:lnSpc>
                <a:spcPts val="1750"/>
              </a:lnSpc>
              <a:buNone/>
            </a:pPr>
            <a:r>
              <a:rPr lang="en-US" sz="1600" dirty="0">
                <a:solidFill>
                  <a:srgbClr val="272525"/>
                </a:solidFill>
                <a:latin typeface="Inter" pitchFamily="34" charset="0"/>
                <a:ea typeface="Inter" pitchFamily="34" charset="-122"/>
                <a:cs typeface="Inter" pitchFamily="34" charset="-120"/>
              </a:rPr>
              <a:t>Tóm lại, AI là một bước ngoặt không thể đảo ngược trong ngành giáo dục.</a:t>
            </a:r>
            <a:endParaRPr lang="en-US" sz="1600" dirty="0"/>
          </a:p>
        </p:txBody>
      </p:sp>
      <p:sp>
        <p:nvSpPr>
          <p:cNvPr id="4" name="Text 2"/>
          <p:cNvSpPr/>
          <p:nvPr/>
        </p:nvSpPr>
        <p:spPr>
          <a:xfrm>
            <a:off x="627306" y="2468063"/>
            <a:ext cx="3233618" cy="468749"/>
          </a:xfrm>
          <a:prstGeom prst="rect">
            <a:avLst/>
          </a:prstGeom>
          <a:noFill/>
          <a:ln/>
        </p:spPr>
        <p:txBody>
          <a:bodyPr wrap="none" lIns="0" tIns="0" rIns="0" bIns="0" rtlCol="0" anchor="t"/>
          <a:lstStyle/>
          <a:p>
            <a:pPr marL="0" indent="0" algn="ctr">
              <a:lnSpc>
                <a:spcPts val="3650"/>
              </a:lnSpc>
              <a:buNone/>
            </a:pPr>
            <a:r>
              <a:rPr lang="en-US" sz="3650" b="1" dirty="0">
                <a:solidFill>
                  <a:srgbClr val="272525"/>
                </a:solidFill>
                <a:latin typeface="Inter Bold" pitchFamily="34" charset="0"/>
                <a:ea typeface="Inter Bold" pitchFamily="34" charset="-122"/>
                <a:cs typeface="Inter Bold" pitchFamily="34" charset="-120"/>
              </a:rPr>
              <a:t>1</a:t>
            </a:r>
            <a:endParaRPr lang="en-US" sz="3650" dirty="0"/>
          </a:p>
        </p:txBody>
      </p:sp>
      <p:sp>
        <p:nvSpPr>
          <p:cNvPr id="5" name="Text 3"/>
          <p:cNvSpPr/>
          <p:nvPr/>
        </p:nvSpPr>
        <p:spPr>
          <a:xfrm>
            <a:off x="1356326" y="3114216"/>
            <a:ext cx="1775579" cy="221813"/>
          </a:xfrm>
          <a:prstGeom prst="rect">
            <a:avLst/>
          </a:prstGeom>
          <a:noFill/>
          <a:ln/>
        </p:spPr>
        <p:txBody>
          <a:bodyPr wrap="none" lIns="0" tIns="0" rIns="0" bIns="0" rtlCol="0" anchor="t"/>
          <a:lstStyle/>
          <a:p>
            <a:pPr marL="0" indent="0" algn="ctr">
              <a:lnSpc>
                <a:spcPts val="1700"/>
              </a:lnSpc>
              <a:buNone/>
            </a:pPr>
            <a:r>
              <a:rPr lang="en-US" b="1" dirty="0">
                <a:solidFill>
                  <a:srgbClr val="272525"/>
                </a:solidFill>
                <a:latin typeface="Inter Bold" pitchFamily="34" charset="0"/>
                <a:ea typeface="Inter Bold" pitchFamily="34" charset="-122"/>
                <a:cs typeface="Inter Bold" pitchFamily="34" charset="-120"/>
              </a:rPr>
              <a:t>Cá Nhân Hóa</a:t>
            </a:r>
            <a:endParaRPr lang="en-US" dirty="0"/>
          </a:p>
        </p:txBody>
      </p:sp>
      <p:sp>
        <p:nvSpPr>
          <p:cNvPr id="6" name="Text 4"/>
          <p:cNvSpPr/>
          <p:nvPr/>
        </p:nvSpPr>
        <p:spPr>
          <a:xfrm>
            <a:off x="627306" y="3478071"/>
            <a:ext cx="3233618" cy="454343"/>
          </a:xfrm>
          <a:prstGeom prst="rect">
            <a:avLst/>
          </a:prstGeom>
          <a:noFill/>
          <a:ln/>
        </p:spPr>
        <p:txBody>
          <a:bodyPr wrap="square" lIns="0" tIns="0" rIns="0" bIns="0" rtlCol="0" anchor="t"/>
          <a:lstStyle/>
          <a:p>
            <a:pPr marL="0" indent="0" algn="ctr">
              <a:lnSpc>
                <a:spcPts val="1750"/>
              </a:lnSpc>
              <a:buNone/>
            </a:pPr>
            <a:r>
              <a:rPr lang="en-US" sz="1600" dirty="0">
                <a:solidFill>
                  <a:srgbClr val="272525"/>
                </a:solidFill>
                <a:latin typeface="Inter" pitchFamily="34" charset="0"/>
                <a:ea typeface="Inter" pitchFamily="34" charset="-122"/>
                <a:cs typeface="Inter" pitchFamily="34" charset="-120"/>
              </a:rPr>
              <a:t>AI mở ra kỷ nguyên học tập được thiết kế riêng cho từng người học.</a:t>
            </a:r>
            <a:endParaRPr lang="en-US" sz="1600" dirty="0"/>
          </a:p>
        </p:txBody>
      </p:sp>
      <p:sp>
        <p:nvSpPr>
          <p:cNvPr id="7" name="Text 5"/>
          <p:cNvSpPr/>
          <p:nvPr/>
        </p:nvSpPr>
        <p:spPr>
          <a:xfrm>
            <a:off x="4038447" y="2468063"/>
            <a:ext cx="3233737" cy="468749"/>
          </a:xfrm>
          <a:prstGeom prst="rect">
            <a:avLst/>
          </a:prstGeom>
          <a:noFill/>
          <a:ln/>
        </p:spPr>
        <p:txBody>
          <a:bodyPr wrap="none" lIns="0" tIns="0" rIns="0" bIns="0" rtlCol="0" anchor="t"/>
          <a:lstStyle/>
          <a:p>
            <a:pPr marL="0" indent="0" algn="ctr">
              <a:lnSpc>
                <a:spcPts val="3650"/>
              </a:lnSpc>
              <a:buNone/>
            </a:pPr>
            <a:r>
              <a:rPr lang="en-US" sz="3650" b="1" dirty="0">
                <a:solidFill>
                  <a:srgbClr val="272525"/>
                </a:solidFill>
                <a:latin typeface="Inter Bold" pitchFamily="34" charset="0"/>
                <a:ea typeface="Inter Bold" pitchFamily="34" charset="-122"/>
                <a:cs typeface="Inter Bold" pitchFamily="34" charset="-120"/>
              </a:rPr>
              <a:t>2</a:t>
            </a:r>
            <a:endParaRPr lang="en-US" sz="3650" dirty="0"/>
          </a:p>
        </p:txBody>
      </p:sp>
      <p:sp>
        <p:nvSpPr>
          <p:cNvPr id="8" name="Text 6"/>
          <p:cNvSpPr/>
          <p:nvPr/>
        </p:nvSpPr>
        <p:spPr>
          <a:xfrm>
            <a:off x="4767466" y="3114216"/>
            <a:ext cx="1775579" cy="221813"/>
          </a:xfrm>
          <a:prstGeom prst="rect">
            <a:avLst/>
          </a:prstGeom>
          <a:noFill/>
          <a:ln/>
        </p:spPr>
        <p:txBody>
          <a:bodyPr wrap="none" lIns="0" tIns="0" rIns="0" bIns="0" rtlCol="0" anchor="t"/>
          <a:lstStyle/>
          <a:p>
            <a:pPr marL="0" indent="0" algn="ctr">
              <a:lnSpc>
                <a:spcPts val="1700"/>
              </a:lnSpc>
              <a:buNone/>
            </a:pPr>
            <a:r>
              <a:rPr lang="en-US" b="1" dirty="0">
                <a:solidFill>
                  <a:srgbClr val="272525"/>
                </a:solidFill>
                <a:latin typeface="Inter Bold" pitchFamily="34" charset="0"/>
                <a:ea typeface="Inter Bold" pitchFamily="34" charset="-122"/>
                <a:cs typeface="Inter Bold" pitchFamily="34" charset="-120"/>
              </a:rPr>
              <a:t>Hiệu Quả</a:t>
            </a:r>
            <a:endParaRPr lang="en-US" dirty="0"/>
          </a:p>
        </p:txBody>
      </p:sp>
      <p:sp>
        <p:nvSpPr>
          <p:cNvPr id="9" name="Text 7"/>
          <p:cNvSpPr/>
          <p:nvPr/>
        </p:nvSpPr>
        <p:spPr>
          <a:xfrm>
            <a:off x="4038447" y="3478071"/>
            <a:ext cx="3233737" cy="454343"/>
          </a:xfrm>
          <a:prstGeom prst="rect">
            <a:avLst/>
          </a:prstGeom>
          <a:noFill/>
          <a:ln/>
        </p:spPr>
        <p:txBody>
          <a:bodyPr wrap="square" lIns="0" tIns="0" rIns="0" bIns="0" rtlCol="0" anchor="t"/>
          <a:lstStyle/>
          <a:p>
            <a:pPr marL="0" indent="0" algn="ctr">
              <a:lnSpc>
                <a:spcPts val="1750"/>
              </a:lnSpc>
              <a:buNone/>
            </a:pPr>
            <a:r>
              <a:rPr lang="en-US" sz="1600" dirty="0">
                <a:solidFill>
                  <a:srgbClr val="272525"/>
                </a:solidFill>
                <a:latin typeface="Inter" pitchFamily="34" charset="0"/>
                <a:ea typeface="Inter" pitchFamily="34" charset="-122"/>
                <a:cs typeface="Inter" pitchFamily="34" charset="-120"/>
              </a:rPr>
              <a:t>Giảm tải công việc hành chính cho giáo viên, tăng tập trung vào tương tác.</a:t>
            </a:r>
            <a:endParaRPr lang="en-US" sz="1600" dirty="0"/>
          </a:p>
        </p:txBody>
      </p:sp>
      <p:sp>
        <p:nvSpPr>
          <p:cNvPr id="10" name="Text 8"/>
          <p:cNvSpPr/>
          <p:nvPr/>
        </p:nvSpPr>
        <p:spPr>
          <a:xfrm>
            <a:off x="2332876" y="4287457"/>
            <a:ext cx="3233618" cy="468749"/>
          </a:xfrm>
          <a:prstGeom prst="rect">
            <a:avLst/>
          </a:prstGeom>
          <a:noFill/>
          <a:ln/>
        </p:spPr>
        <p:txBody>
          <a:bodyPr wrap="none" lIns="0" tIns="0" rIns="0" bIns="0" rtlCol="0" anchor="t"/>
          <a:lstStyle/>
          <a:p>
            <a:pPr marL="0" indent="0" algn="ctr">
              <a:lnSpc>
                <a:spcPts val="3650"/>
              </a:lnSpc>
              <a:buNone/>
            </a:pPr>
            <a:r>
              <a:rPr lang="en-US" sz="3650" b="1" dirty="0">
                <a:solidFill>
                  <a:srgbClr val="272525"/>
                </a:solidFill>
                <a:latin typeface="Inter Bold" pitchFamily="34" charset="0"/>
                <a:ea typeface="Inter Bold" pitchFamily="34" charset="-122"/>
                <a:cs typeface="Inter Bold" pitchFamily="34" charset="-120"/>
              </a:rPr>
              <a:t>3</a:t>
            </a:r>
            <a:endParaRPr lang="en-US" sz="3650" dirty="0"/>
          </a:p>
        </p:txBody>
      </p:sp>
      <p:sp>
        <p:nvSpPr>
          <p:cNvPr id="11" name="Text 9"/>
          <p:cNvSpPr/>
          <p:nvPr/>
        </p:nvSpPr>
        <p:spPr>
          <a:xfrm>
            <a:off x="3061896" y="4933610"/>
            <a:ext cx="1775579" cy="221813"/>
          </a:xfrm>
          <a:prstGeom prst="rect">
            <a:avLst/>
          </a:prstGeom>
          <a:noFill/>
          <a:ln/>
        </p:spPr>
        <p:txBody>
          <a:bodyPr wrap="none" lIns="0" tIns="0" rIns="0" bIns="0" rtlCol="0" anchor="t"/>
          <a:lstStyle/>
          <a:p>
            <a:pPr marL="0" indent="0" algn="ctr">
              <a:lnSpc>
                <a:spcPts val="1700"/>
              </a:lnSpc>
              <a:buNone/>
            </a:pPr>
            <a:r>
              <a:rPr lang="en-US" b="1" dirty="0">
                <a:solidFill>
                  <a:srgbClr val="272525"/>
                </a:solidFill>
                <a:latin typeface="Inter Bold" pitchFamily="34" charset="0"/>
                <a:ea typeface="Inter Bold" pitchFamily="34" charset="-122"/>
                <a:cs typeface="Inter Bold" pitchFamily="34" charset="-120"/>
              </a:rPr>
              <a:t>Đạo Đức</a:t>
            </a:r>
            <a:endParaRPr lang="en-US" dirty="0"/>
          </a:p>
        </p:txBody>
      </p:sp>
      <p:sp>
        <p:nvSpPr>
          <p:cNvPr id="12" name="Text 10"/>
          <p:cNvSpPr/>
          <p:nvPr/>
        </p:nvSpPr>
        <p:spPr>
          <a:xfrm>
            <a:off x="2332876" y="5297465"/>
            <a:ext cx="3233618" cy="454343"/>
          </a:xfrm>
          <a:prstGeom prst="rect">
            <a:avLst/>
          </a:prstGeom>
          <a:noFill/>
          <a:ln/>
        </p:spPr>
        <p:txBody>
          <a:bodyPr wrap="square" lIns="0" tIns="0" rIns="0" bIns="0" rtlCol="0" anchor="t"/>
          <a:lstStyle/>
          <a:p>
            <a:pPr marL="0" indent="0" algn="ctr">
              <a:lnSpc>
                <a:spcPts val="1750"/>
              </a:lnSpc>
              <a:buNone/>
            </a:pPr>
            <a:r>
              <a:rPr lang="en-US" sz="1600" dirty="0">
                <a:solidFill>
                  <a:srgbClr val="272525"/>
                </a:solidFill>
                <a:latin typeface="Inter" pitchFamily="34" charset="0"/>
                <a:ea typeface="Inter" pitchFamily="34" charset="-122"/>
                <a:cs typeface="Inter" pitchFamily="34" charset="-120"/>
              </a:rPr>
              <a:t>Cần kiểm soát chặt chẽ để ngăn chặn đạo văn và sai lệch thông tin.</a:t>
            </a:r>
            <a:endParaRPr lang="en-US" sz="1600" dirty="0"/>
          </a:p>
        </p:txBody>
      </p:sp>
      <p:pic>
        <p:nvPicPr>
          <p:cNvPr id="13" name="Image 0" descr="preencoded.png"/>
          <p:cNvPicPr>
            <a:picLocks noChangeAspect="1"/>
          </p:cNvPicPr>
          <p:nvPr/>
        </p:nvPicPr>
        <p:blipFill>
          <a:blip r:embed="rId3"/>
          <a:stretch>
            <a:fillRect/>
          </a:stretch>
        </p:blipFill>
        <p:spPr>
          <a:xfrm>
            <a:off x="7985522" y="1232058"/>
            <a:ext cx="6644878" cy="6644878"/>
          </a:xfrm>
          <a:prstGeom prst="rect">
            <a:avLst/>
          </a:prstGeom>
        </p:spPr>
      </p:pic>
      <p:sp>
        <p:nvSpPr>
          <p:cNvPr id="14" name="Text 11"/>
          <p:cNvSpPr/>
          <p:nvPr/>
        </p:nvSpPr>
        <p:spPr>
          <a:xfrm>
            <a:off x="710089" y="8789432"/>
            <a:ext cx="13423225" cy="567928"/>
          </a:xfrm>
          <a:prstGeom prst="rect">
            <a:avLst/>
          </a:prstGeom>
          <a:noFill/>
          <a:ln/>
        </p:spPr>
        <p:txBody>
          <a:bodyPr wrap="square" lIns="0" tIns="0" rIns="0" bIns="0" rtlCol="0" anchor="t"/>
          <a:lstStyle/>
          <a:p>
            <a:pPr marL="0" indent="0" algn="l">
              <a:lnSpc>
                <a:spcPts val="2200"/>
              </a:lnSpc>
              <a:buNone/>
            </a:pPr>
            <a:r>
              <a:rPr lang="en-US" sz="1350" dirty="0">
                <a:solidFill>
                  <a:srgbClr val="272525"/>
                </a:solidFill>
                <a:latin typeface="Inter" pitchFamily="34" charset="0"/>
                <a:ea typeface="Inter" pitchFamily="34" charset="-122"/>
                <a:cs typeface="Inter" pitchFamily="34" charset="-120"/>
              </a:rPr>
              <a:t>AI là công cụ mạnh mẽ giúp học tập linh hoạt và hiệu quả hơn, nhưng phải được sử dụng có đạo đức và kiểm soát để bổ trợ, không thay thế, vai trò cốt lõi của con người.</a:t>
            </a:r>
            <a:endParaRPr lang="en-US" sz="1350" dirty="0"/>
          </a:p>
        </p:txBody>
      </p:sp>
      <p:sp>
        <p:nvSpPr>
          <p:cNvPr id="15" name="Shape 12"/>
          <p:cNvSpPr/>
          <p:nvPr/>
        </p:nvSpPr>
        <p:spPr>
          <a:xfrm>
            <a:off x="497086" y="8629650"/>
            <a:ext cx="15240" cy="887492"/>
          </a:xfrm>
          <a:prstGeom prst="rect">
            <a:avLst/>
          </a:prstGeom>
          <a:solidFill>
            <a:srgbClr val="4950BC"/>
          </a:solidFill>
          <a:ln/>
        </p:spPr>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par>
                                <p:cTn id="16" presetID="53" presetClass="entr" presetSubtype="16"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ipe(down)">
                                      <p:cBhvr>
                                        <p:cTn id="25" dur="362">
                                          <p:stCondLst>
                                            <p:cond delay="0"/>
                                          </p:stCondLst>
                                        </p:cTn>
                                        <p:tgtEl>
                                          <p:spTgt spid="4"/>
                                        </p:tgtEl>
                                      </p:cBhvr>
                                    </p:animEffect>
                                    <p:anim calcmode="lin" valueType="num">
                                      <p:cBhvr>
                                        <p:cTn id="26" dur="1139"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7" dur="415"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8" dur="415" tmFilter="0, 0; 0.125,0.2665; 0.25,0.4; 0.375,0.465; 0.5,0.5;  0.625,0.535; 0.75,0.6; 0.875,0.7335; 1,1">
                                          <p:stCondLst>
                                            <p:cond delay="415"/>
                                          </p:stCondLst>
                                        </p:cTn>
                                        <p:tgtEl>
                                          <p:spTgt spid="4"/>
                                        </p:tgtEl>
                                        <p:attrNameLst>
                                          <p:attrName>ppt_y</p:attrName>
                                        </p:attrNameLst>
                                      </p:cBhvr>
                                      <p:tavLst>
                                        <p:tav tm="0" fmla="#ppt_y-sin(pi*$)/9">
                                          <p:val>
                                            <p:fltVal val="0"/>
                                          </p:val>
                                        </p:tav>
                                        <p:tav tm="100000">
                                          <p:val>
                                            <p:fltVal val="1"/>
                                          </p:val>
                                        </p:tav>
                                      </p:tavLst>
                                    </p:anim>
                                    <p:anim calcmode="lin" valueType="num">
                                      <p:cBhvr>
                                        <p:cTn id="29" dur="207" tmFilter="0, 0; 0.125,0.2665; 0.25,0.4; 0.375,0.465; 0.5,0.5;  0.625,0.535; 0.75,0.6; 0.875,0.7335; 1,1">
                                          <p:stCondLst>
                                            <p:cond delay="828"/>
                                          </p:stCondLst>
                                        </p:cTn>
                                        <p:tgtEl>
                                          <p:spTgt spid="4"/>
                                        </p:tgtEl>
                                        <p:attrNameLst>
                                          <p:attrName>ppt_y</p:attrName>
                                        </p:attrNameLst>
                                      </p:cBhvr>
                                      <p:tavLst>
                                        <p:tav tm="0" fmla="#ppt_y-sin(pi*$)/27">
                                          <p:val>
                                            <p:fltVal val="0"/>
                                          </p:val>
                                        </p:tav>
                                        <p:tav tm="100000">
                                          <p:val>
                                            <p:fltVal val="1"/>
                                          </p:val>
                                        </p:tav>
                                      </p:tavLst>
                                    </p:anim>
                                    <p:anim calcmode="lin" valueType="num">
                                      <p:cBhvr>
                                        <p:cTn id="30" dur="103" tmFilter="0, 0; 0.125,0.2665; 0.25,0.4; 0.375,0.465; 0.5,0.5;  0.625,0.535; 0.75,0.6; 0.875,0.7335; 1,1">
                                          <p:stCondLst>
                                            <p:cond delay="1035"/>
                                          </p:stCondLst>
                                        </p:cTn>
                                        <p:tgtEl>
                                          <p:spTgt spid="4"/>
                                        </p:tgtEl>
                                        <p:attrNameLst>
                                          <p:attrName>ppt_y</p:attrName>
                                        </p:attrNameLst>
                                      </p:cBhvr>
                                      <p:tavLst>
                                        <p:tav tm="0" fmla="#ppt_y-sin(pi*$)/81">
                                          <p:val>
                                            <p:fltVal val="0"/>
                                          </p:val>
                                        </p:tav>
                                        <p:tav tm="100000">
                                          <p:val>
                                            <p:fltVal val="1"/>
                                          </p:val>
                                        </p:tav>
                                      </p:tavLst>
                                    </p:anim>
                                    <p:animScale>
                                      <p:cBhvr>
                                        <p:cTn id="31" dur="16">
                                          <p:stCondLst>
                                            <p:cond delay="406"/>
                                          </p:stCondLst>
                                        </p:cTn>
                                        <p:tgtEl>
                                          <p:spTgt spid="4"/>
                                        </p:tgtEl>
                                      </p:cBhvr>
                                      <p:to x="100000" y="60000"/>
                                    </p:animScale>
                                    <p:animScale>
                                      <p:cBhvr>
                                        <p:cTn id="32" dur="104" decel="50000">
                                          <p:stCondLst>
                                            <p:cond delay="423"/>
                                          </p:stCondLst>
                                        </p:cTn>
                                        <p:tgtEl>
                                          <p:spTgt spid="4"/>
                                        </p:tgtEl>
                                      </p:cBhvr>
                                      <p:to x="100000" y="100000"/>
                                    </p:animScale>
                                    <p:animScale>
                                      <p:cBhvr>
                                        <p:cTn id="33" dur="16">
                                          <p:stCondLst>
                                            <p:cond delay="820"/>
                                          </p:stCondLst>
                                        </p:cTn>
                                        <p:tgtEl>
                                          <p:spTgt spid="4"/>
                                        </p:tgtEl>
                                      </p:cBhvr>
                                      <p:to x="100000" y="80000"/>
                                    </p:animScale>
                                    <p:animScale>
                                      <p:cBhvr>
                                        <p:cTn id="34" dur="104" decel="50000">
                                          <p:stCondLst>
                                            <p:cond delay="836"/>
                                          </p:stCondLst>
                                        </p:cTn>
                                        <p:tgtEl>
                                          <p:spTgt spid="4"/>
                                        </p:tgtEl>
                                      </p:cBhvr>
                                      <p:to x="100000" y="100000"/>
                                    </p:animScale>
                                    <p:animScale>
                                      <p:cBhvr>
                                        <p:cTn id="35" dur="16">
                                          <p:stCondLst>
                                            <p:cond delay="1026"/>
                                          </p:stCondLst>
                                        </p:cTn>
                                        <p:tgtEl>
                                          <p:spTgt spid="4"/>
                                        </p:tgtEl>
                                      </p:cBhvr>
                                      <p:to x="100000" y="90000"/>
                                    </p:animScale>
                                    <p:animScale>
                                      <p:cBhvr>
                                        <p:cTn id="36" dur="104" decel="50000">
                                          <p:stCondLst>
                                            <p:cond delay="1042"/>
                                          </p:stCondLst>
                                        </p:cTn>
                                        <p:tgtEl>
                                          <p:spTgt spid="4"/>
                                        </p:tgtEl>
                                      </p:cBhvr>
                                      <p:to x="100000" y="100000"/>
                                    </p:animScale>
                                    <p:animScale>
                                      <p:cBhvr>
                                        <p:cTn id="37" dur="16">
                                          <p:stCondLst>
                                            <p:cond delay="1130"/>
                                          </p:stCondLst>
                                        </p:cTn>
                                        <p:tgtEl>
                                          <p:spTgt spid="4"/>
                                        </p:tgtEl>
                                      </p:cBhvr>
                                      <p:to x="100000" y="95000"/>
                                    </p:animScale>
                                    <p:animScale>
                                      <p:cBhvr>
                                        <p:cTn id="38" dur="104" decel="50000">
                                          <p:stCondLst>
                                            <p:cond delay="1146"/>
                                          </p:stCondLst>
                                        </p:cTn>
                                        <p:tgtEl>
                                          <p:spTgt spid="4"/>
                                        </p:tgtEl>
                                      </p:cBhvr>
                                      <p:to x="100000" y="100000"/>
                                    </p:animScale>
                                  </p:childTnLst>
                                </p:cTn>
                              </p:par>
                              <p:par>
                                <p:cTn id="39" presetID="26" presetClass="entr" presetSubtype="0" fill="hold" grpId="0" nodeType="with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wipe(down)">
                                      <p:cBhvr>
                                        <p:cTn id="41" dur="362">
                                          <p:stCondLst>
                                            <p:cond delay="0"/>
                                          </p:stCondLst>
                                        </p:cTn>
                                        <p:tgtEl>
                                          <p:spTgt spid="5"/>
                                        </p:tgtEl>
                                      </p:cBhvr>
                                    </p:animEffect>
                                    <p:anim calcmode="lin" valueType="num">
                                      <p:cBhvr>
                                        <p:cTn id="42" dur="1139"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43" dur="415"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44" dur="415" tmFilter="0, 0; 0.125,0.2665; 0.25,0.4; 0.375,0.465; 0.5,0.5;  0.625,0.535; 0.75,0.6; 0.875,0.7335; 1,1">
                                          <p:stCondLst>
                                            <p:cond delay="415"/>
                                          </p:stCondLst>
                                        </p:cTn>
                                        <p:tgtEl>
                                          <p:spTgt spid="5"/>
                                        </p:tgtEl>
                                        <p:attrNameLst>
                                          <p:attrName>ppt_y</p:attrName>
                                        </p:attrNameLst>
                                      </p:cBhvr>
                                      <p:tavLst>
                                        <p:tav tm="0" fmla="#ppt_y-sin(pi*$)/9">
                                          <p:val>
                                            <p:fltVal val="0"/>
                                          </p:val>
                                        </p:tav>
                                        <p:tav tm="100000">
                                          <p:val>
                                            <p:fltVal val="1"/>
                                          </p:val>
                                        </p:tav>
                                      </p:tavLst>
                                    </p:anim>
                                    <p:anim calcmode="lin" valueType="num">
                                      <p:cBhvr>
                                        <p:cTn id="45" dur="207" tmFilter="0, 0; 0.125,0.2665; 0.25,0.4; 0.375,0.465; 0.5,0.5;  0.625,0.535; 0.75,0.6; 0.875,0.7335; 1,1">
                                          <p:stCondLst>
                                            <p:cond delay="828"/>
                                          </p:stCondLst>
                                        </p:cTn>
                                        <p:tgtEl>
                                          <p:spTgt spid="5"/>
                                        </p:tgtEl>
                                        <p:attrNameLst>
                                          <p:attrName>ppt_y</p:attrName>
                                        </p:attrNameLst>
                                      </p:cBhvr>
                                      <p:tavLst>
                                        <p:tav tm="0" fmla="#ppt_y-sin(pi*$)/27">
                                          <p:val>
                                            <p:fltVal val="0"/>
                                          </p:val>
                                        </p:tav>
                                        <p:tav tm="100000">
                                          <p:val>
                                            <p:fltVal val="1"/>
                                          </p:val>
                                        </p:tav>
                                      </p:tavLst>
                                    </p:anim>
                                    <p:anim calcmode="lin" valueType="num">
                                      <p:cBhvr>
                                        <p:cTn id="46" dur="103" tmFilter="0, 0; 0.125,0.2665; 0.25,0.4; 0.375,0.465; 0.5,0.5;  0.625,0.535; 0.75,0.6; 0.875,0.7335; 1,1">
                                          <p:stCondLst>
                                            <p:cond delay="1035"/>
                                          </p:stCondLst>
                                        </p:cTn>
                                        <p:tgtEl>
                                          <p:spTgt spid="5"/>
                                        </p:tgtEl>
                                        <p:attrNameLst>
                                          <p:attrName>ppt_y</p:attrName>
                                        </p:attrNameLst>
                                      </p:cBhvr>
                                      <p:tavLst>
                                        <p:tav tm="0" fmla="#ppt_y-sin(pi*$)/81">
                                          <p:val>
                                            <p:fltVal val="0"/>
                                          </p:val>
                                        </p:tav>
                                        <p:tav tm="100000">
                                          <p:val>
                                            <p:fltVal val="1"/>
                                          </p:val>
                                        </p:tav>
                                      </p:tavLst>
                                    </p:anim>
                                    <p:animScale>
                                      <p:cBhvr>
                                        <p:cTn id="47" dur="16">
                                          <p:stCondLst>
                                            <p:cond delay="406"/>
                                          </p:stCondLst>
                                        </p:cTn>
                                        <p:tgtEl>
                                          <p:spTgt spid="5"/>
                                        </p:tgtEl>
                                      </p:cBhvr>
                                      <p:to x="100000" y="60000"/>
                                    </p:animScale>
                                    <p:animScale>
                                      <p:cBhvr>
                                        <p:cTn id="48" dur="104" decel="50000">
                                          <p:stCondLst>
                                            <p:cond delay="423"/>
                                          </p:stCondLst>
                                        </p:cTn>
                                        <p:tgtEl>
                                          <p:spTgt spid="5"/>
                                        </p:tgtEl>
                                      </p:cBhvr>
                                      <p:to x="100000" y="100000"/>
                                    </p:animScale>
                                    <p:animScale>
                                      <p:cBhvr>
                                        <p:cTn id="49" dur="16">
                                          <p:stCondLst>
                                            <p:cond delay="820"/>
                                          </p:stCondLst>
                                        </p:cTn>
                                        <p:tgtEl>
                                          <p:spTgt spid="5"/>
                                        </p:tgtEl>
                                      </p:cBhvr>
                                      <p:to x="100000" y="80000"/>
                                    </p:animScale>
                                    <p:animScale>
                                      <p:cBhvr>
                                        <p:cTn id="50" dur="104" decel="50000">
                                          <p:stCondLst>
                                            <p:cond delay="836"/>
                                          </p:stCondLst>
                                        </p:cTn>
                                        <p:tgtEl>
                                          <p:spTgt spid="5"/>
                                        </p:tgtEl>
                                      </p:cBhvr>
                                      <p:to x="100000" y="100000"/>
                                    </p:animScale>
                                    <p:animScale>
                                      <p:cBhvr>
                                        <p:cTn id="51" dur="16">
                                          <p:stCondLst>
                                            <p:cond delay="1026"/>
                                          </p:stCondLst>
                                        </p:cTn>
                                        <p:tgtEl>
                                          <p:spTgt spid="5"/>
                                        </p:tgtEl>
                                      </p:cBhvr>
                                      <p:to x="100000" y="90000"/>
                                    </p:animScale>
                                    <p:animScale>
                                      <p:cBhvr>
                                        <p:cTn id="52" dur="104" decel="50000">
                                          <p:stCondLst>
                                            <p:cond delay="1042"/>
                                          </p:stCondLst>
                                        </p:cTn>
                                        <p:tgtEl>
                                          <p:spTgt spid="5"/>
                                        </p:tgtEl>
                                      </p:cBhvr>
                                      <p:to x="100000" y="100000"/>
                                    </p:animScale>
                                    <p:animScale>
                                      <p:cBhvr>
                                        <p:cTn id="53" dur="16">
                                          <p:stCondLst>
                                            <p:cond delay="1130"/>
                                          </p:stCondLst>
                                        </p:cTn>
                                        <p:tgtEl>
                                          <p:spTgt spid="5"/>
                                        </p:tgtEl>
                                      </p:cBhvr>
                                      <p:to x="100000" y="95000"/>
                                    </p:animScale>
                                    <p:animScale>
                                      <p:cBhvr>
                                        <p:cTn id="54" dur="104" decel="50000">
                                          <p:stCondLst>
                                            <p:cond delay="1146"/>
                                          </p:stCondLst>
                                        </p:cTn>
                                        <p:tgtEl>
                                          <p:spTgt spid="5"/>
                                        </p:tgtEl>
                                      </p:cBhvr>
                                      <p:to x="100000" y="100000"/>
                                    </p:animScale>
                                  </p:childTnLst>
                                </p:cTn>
                              </p:par>
                              <p:par>
                                <p:cTn id="55" presetID="26" presetClass="entr" presetSubtype="0" fill="hold" grpId="0" nodeType="withEffect">
                                  <p:stCondLst>
                                    <p:cond delay="0"/>
                                  </p:stCondLst>
                                  <p:childTnLst>
                                    <p:set>
                                      <p:cBhvr>
                                        <p:cTn id="56" dur="1" fill="hold">
                                          <p:stCondLst>
                                            <p:cond delay="0"/>
                                          </p:stCondLst>
                                        </p:cTn>
                                        <p:tgtEl>
                                          <p:spTgt spid="6"/>
                                        </p:tgtEl>
                                        <p:attrNameLst>
                                          <p:attrName>style.visibility</p:attrName>
                                        </p:attrNameLst>
                                      </p:cBhvr>
                                      <p:to>
                                        <p:strVal val="visible"/>
                                      </p:to>
                                    </p:set>
                                    <p:animEffect transition="in" filter="wipe(down)">
                                      <p:cBhvr>
                                        <p:cTn id="57" dur="362">
                                          <p:stCondLst>
                                            <p:cond delay="0"/>
                                          </p:stCondLst>
                                        </p:cTn>
                                        <p:tgtEl>
                                          <p:spTgt spid="6"/>
                                        </p:tgtEl>
                                      </p:cBhvr>
                                    </p:animEffect>
                                    <p:anim calcmode="lin" valueType="num">
                                      <p:cBhvr>
                                        <p:cTn id="58" dur="1139"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59" dur="415"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60" dur="415" tmFilter="0, 0; 0.125,0.2665; 0.25,0.4; 0.375,0.465; 0.5,0.5;  0.625,0.535; 0.75,0.6; 0.875,0.7335; 1,1">
                                          <p:stCondLst>
                                            <p:cond delay="415"/>
                                          </p:stCondLst>
                                        </p:cTn>
                                        <p:tgtEl>
                                          <p:spTgt spid="6"/>
                                        </p:tgtEl>
                                        <p:attrNameLst>
                                          <p:attrName>ppt_y</p:attrName>
                                        </p:attrNameLst>
                                      </p:cBhvr>
                                      <p:tavLst>
                                        <p:tav tm="0" fmla="#ppt_y-sin(pi*$)/9">
                                          <p:val>
                                            <p:fltVal val="0"/>
                                          </p:val>
                                        </p:tav>
                                        <p:tav tm="100000">
                                          <p:val>
                                            <p:fltVal val="1"/>
                                          </p:val>
                                        </p:tav>
                                      </p:tavLst>
                                    </p:anim>
                                    <p:anim calcmode="lin" valueType="num">
                                      <p:cBhvr>
                                        <p:cTn id="61" dur="207" tmFilter="0, 0; 0.125,0.2665; 0.25,0.4; 0.375,0.465; 0.5,0.5;  0.625,0.535; 0.75,0.6; 0.875,0.7335; 1,1">
                                          <p:stCondLst>
                                            <p:cond delay="828"/>
                                          </p:stCondLst>
                                        </p:cTn>
                                        <p:tgtEl>
                                          <p:spTgt spid="6"/>
                                        </p:tgtEl>
                                        <p:attrNameLst>
                                          <p:attrName>ppt_y</p:attrName>
                                        </p:attrNameLst>
                                      </p:cBhvr>
                                      <p:tavLst>
                                        <p:tav tm="0" fmla="#ppt_y-sin(pi*$)/27">
                                          <p:val>
                                            <p:fltVal val="0"/>
                                          </p:val>
                                        </p:tav>
                                        <p:tav tm="100000">
                                          <p:val>
                                            <p:fltVal val="1"/>
                                          </p:val>
                                        </p:tav>
                                      </p:tavLst>
                                    </p:anim>
                                    <p:anim calcmode="lin" valueType="num">
                                      <p:cBhvr>
                                        <p:cTn id="62" dur="103" tmFilter="0, 0; 0.125,0.2665; 0.25,0.4; 0.375,0.465; 0.5,0.5;  0.625,0.535; 0.75,0.6; 0.875,0.7335; 1,1">
                                          <p:stCondLst>
                                            <p:cond delay="1035"/>
                                          </p:stCondLst>
                                        </p:cTn>
                                        <p:tgtEl>
                                          <p:spTgt spid="6"/>
                                        </p:tgtEl>
                                        <p:attrNameLst>
                                          <p:attrName>ppt_y</p:attrName>
                                        </p:attrNameLst>
                                      </p:cBhvr>
                                      <p:tavLst>
                                        <p:tav tm="0" fmla="#ppt_y-sin(pi*$)/81">
                                          <p:val>
                                            <p:fltVal val="0"/>
                                          </p:val>
                                        </p:tav>
                                        <p:tav tm="100000">
                                          <p:val>
                                            <p:fltVal val="1"/>
                                          </p:val>
                                        </p:tav>
                                      </p:tavLst>
                                    </p:anim>
                                    <p:animScale>
                                      <p:cBhvr>
                                        <p:cTn id="63" dur="16">
                                          <p:stCondLst>
                                            <p:cond delay="406"/>
                                          </p:stCondLst>
                                        </p:cTn>
                                        <p:tgtEl>
                                          <p:spTgt spid="6"/>
                                        </p:tgtEl>
                                      </p:cBhvr>
                                      <p:to x="100000" y="60000"/>
                                    </p:animScale>
                                    <p:animScale>
                                      <p:cBhvr>
                                        <p:cTn id="64" dur="104" decel="50000">
                                          <p:stCondLst>
                                            <p:cond delay="423"/>
                                          </p:stCondLst>
                                        </p:cTn>
                                        <p:tgtEl>
                                          <p:spTgt spid="6"/>
                                        </p:tgtEl>
                                      </p:cBhvr>
                                      <p:to x="100000" y="100000"/>
                                    </p:animScale>
                                    <p:animScale>
                                      <p:cBhvr>
                                        <p:cTn id="65" dur="16">
                                          <p:stCondLst>
                                            <p:cond delay="820"/>
                                          </p:stCondLst>
                                        </p:cTn>
                                        <p:tgtEl>
                                          <p:spTgt spid="6"/>
                                        </p:tgtEl>
                                      </p:cBhvr>
                                      <p:to x="100000" y="80000"/>
                                    </p:animScale>
                                    <p:animScale>
                                      <p:cBhvr>
                                        <p:cTn id="66" dur="104" decel="50000">
                                          <p:stCondLst>
                                            <p:cond delay="836"/>
                                          </p:stCondLst>
                                        </p:cTn>
                                        <p:tgtEl>
                                          <p:spTgt spid="6"/>
                                        </p:tgtEl>
                                      </p:cBhvr>
                                      <p:to x="100000" y="100000"/>
                                    </p:animScale>
                                    <p:animScale>
                                      <p:cBhvr>
                                        <p:cTn id="67" dur="16">
                                          <p:stCondLst>
                                            <p:cond delay="1026"/>
                                          </p:stCondLst>
                                        </p:cTn>
                                        <p:tgtEl>
                                          <p:spTgt spid="6"/>
                                        </p:tgtEl>
                                      </p:cBhvr>
                                      <p:to x="100000" y="90000"/>
                                    </p:animScale>
                                    <p:animScale>
                                      <p:cBhvr>
                                        <p:cTn id="68" dur="104" decel="50000">
                                          <p:stCondLst>
                                            <p:cond delay="1042"/>
                                          </p:stCondLst>
                                        </p:cTn>
                                        <p:tgtEl>
                                          <p:spTgt spid="6"/>
                                        </p:tgtEl>
                                      </p:cBhvr>
                                      <p:to x="100000" y="100000"/>
                                    </p:animScale>
                                    <p:animScale>
                                      <p:cBhvr>
                                        <p:cTn id="69" dur="16">
                                          <p:stCondLst>
                                            <p:cond delay="1130"/>
                                          </p:stCondLst>
                                        </p:cTn>
                                        <p:tgtEl>
                                          <p:spTgt spid="6"/>
                                        </p:tgtEl>
                                      </p:cBhvr>
                                      <p:to x="100000" y="95000"/>
                                    </p:animScale>
                                    <p:animScale>
                                      <p:cBhvr>
                                        <p:cTn id="70" dur="104" decel="50000">
                                          <p:stCondLst>
                                            <p:cond delay="1146"/>
                                          </p:stCondLst>
                                        </p:cTn>
                                        <p:tgtEl>
                                          <p:spTgt spid="6"/>
                                        </p:tgtEl>
                                      </p:cBhvr>
                                      <p:to x="100000" y="100000"/>
                                    </p:animScale>
                                  </p:childTnLst>
                                </p:cTn>
                              </p:par>
                            </p:childTnLst>
                          </p:cTn>
                        </p:par>
                      </p:childTnLst>
                    </p:cTn>
                  </p:par>
                  <p:par>
                    <p:cTn id="71" fill="hold">
                      <p:stCondLst>
                        <p:cond delay="indefinite"/>
                      </p:stCondLst>
                      <p:childTnLst>
                        <p:par>
                          <p:cTn id="72" fill="hold">
                            <p:stCondLst>
                              <p:cond delay="0"/>
                            </p:stCondLst>
                            <p:childTnLst>
                              <p:par>
                                <p:cTn id="73" presetID="26" presetClass="entr" presetSubtype="0" fill="hold" grpId="0" nodeType="clickEffect">
                                  <p:stCondLst>
                                    <p:cond delay="0"/>
                                  </p:stCondLst>
                                  <p:childTnLst>
                                    <p:set>
                                      <p:cBhvr>
                                        <p:cTn id="74" dur="1" fill="hold">
                                          <p:stCondLst>
                                            <p:cond delay="0"/>
                                          </p:stCondLst>
                                        </p:cTn>
                                        <p:tgtEl>
                                          <p:spTgt spid="7"/>
                                        </p:tgtEl>
                                        <p:attrNameLst>
                                          <p:attrName>style.visibility</p:attrName>
                                        </p:attrNameLst>
                                      </p:cBhvr>
                                      <p:to>
                                        <p:strVal val="visible"/>
                                      </p:to>
                                    </p:set>
                                    <p:animEffect transition="in" filter="wipe(down)">
                                      <p:cBhvr>
                                        <p:cTn id="75" dur="362">
                                          <p:stCondLst>
                                            <p:cond delay="0"/>
                                          </p:stCondLst>
                                        </p:cTn>
                                        <p:tgtEl>
                                          <p:spTgt spid="7"/>
                                        </p:tgtEl>
                                      </p:cBhvr>
                                    </p:animEffect>
                                    <p:anim calcmode="lin" valueType="num">
                                      <p:cBhvr>
                                        <p:cTn id="76" dur="1139"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77" dur="415"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78" dur="415" tmFilter="0, 0; 0.125,0.2665; 0.25,0.4; 0.375,0.465; 0.5,0.5;  0.625,0.535; 0.75,0.6; 0.875,0.7335; 1,1">
                                          <p:stCondLst>
                                            <p:cond delay="415"/>
                                          </p:stCondLst>
                                        </p:cTn>
                                        <p:tgtEl>
                                          <p:spTgt spid="7"/>
                                        </p:tgtEl>
                                        <p:attrNameLst>
                                          <p:attrName>ppt_y</p:attrName>
                                        </p:attrNameLst>
                                      </p:cBhvr>
                                      <p:tavLst>
                                        <p:tav tm="0" fmla="#ppt_y-sin(pi*$)/9">
                                          <p:val>
                                            <p:fltVal val="0"/>
                                          </p:val>
                                        </p:tav>
                                        <p:tav tm="100000">
                                          <p:val>
                                            <p:fltVal val="1"/>
                                          </p:val>
                                        </p:tav>
                                      </p:tavLst>
                                    </p:anim>
                                    <p:anim calcmode="lin" valueType="num">
                                      <p:cBhvr>
                                        <p:cTn id="79" dur="207" tmFilter="0, 0; 0.125,0.2665; 0.25,0.4; 0.375,0.465; 0.5,0.5;  0.625,0.535; 0.75,0.6; 0.875,0.7335; 1,1">
                                          <p:stCondLst>
                                            <p:cond delay="828"/>
                                          </p:stCondLst>
                                        </p:cTn>
                                        <p:tgtEl>
                                          <p:spTgt spid="7"/>
                                        </p:tgtEl>
                                        <p:attrNameLst>
                                          <p:attrName>ppt_y</p:attrName>
                                        </p:attrNameLst>
                                      </p:cBhvr>
                                      <p:tavLst>
                                        <p:tav tm="0" fmla="#ppt_y-sin(pi*$)/27">
                                          <p:val>
                                            <p:fltVal val="0"/>
                                          </p:val>
                                        </p:tav>
                                        <p:tav tm="100000">
                                          <p:val>
                                            <p:fltVal val="1"/>
                                          </p:val>
                                        </p:tav>
                                      </p:tavLst>
                                    </p:anim>
                                    <p:anim calcmode="lin" valueType="num">
                                      <p:cBhvr>
                                        <p:cTn id="80" dur="103" tmFilter="0, 0; 0.125,0.2665; 0.25,0.4; 0.375,0.465; 0.5,0.5;  0.625,0.535; 0.75,0.6; 0.875,0.7335; 1,1">
                                          <p:stCondLst>
                                            <p:cond delay="1035"/>
                                          </p:stCondLst>
                                        </p:cTn>
                                        <p:tgtEl>
                                          <p:spTgt spid="7"/>
                                        </p:tgtEl>
                                        <p:attrNameLst>
                                          <p:attrName>ppt_y</p:attrName>
                                        </p:attrNameLst>
                                      </p:cBhvr>
                                      <p:tavLst>
                                        <p:tav tm="0" fmla="#ppt_y-sin(pi*$)/81">
                                          <p:val>
                                            <p:fltVal val="0"/>
                                          </p:val>
                                        </p:tav>
                                        <p:tav tm="100000">
                                          <p:val>
                                            <p:fltVal val="1"/>
                                          </p:val>
                                        </p:tav>
                                      </p:tavLst>
                                    </p:anim>
                                    <p:animScale>
                                      <p:cBhvr>
                                        <p:cTn id="81" dur="16">
                                          <p:stCondLst>
                                            <p:cond delay="406"/>
                                          </p:stCondLst>
                                        </p:cTn>
                                        <p:tgtEl>
                                          <p:spTgt spid="7"/>
                                        </p:tgtEl>
                                      </p:cBhvr>
                                      <p:to x="100000" y="60000"/>
                                    </p:animScale>
                                    <p:animScale>
                                      <p:cBhvr>
                                        <p:cTn id="82" dur="104" decel="50000">
                                          <p:stCondLst>
                                            <p:cond delay="423"/>
                                          </p:stCondLst>
                                        </p:cTn>
                                        <p:tgtEl>
                                          <p:spTgt spid="7"/>
                                        </p:tgtEl>
                                      </p:cBhvr>
                                      <p:to x="100000" y="100000"/>
                                    </p:animScale>
                                    <p:animScale>
                                      <p:cBhvr>
                                        <p:cTn id="83" dur="16">
                                          <p:stCondLst>
                                            <p:cond delay="820"/>
                                          </p:stCondLst>
                                        </p:cTn>
                                        <p:tgtEl>
                                          <p:spTgt spid="7"/>
                                        </p:tgtEl>
                                      </p:cBhvr>
                                      <p:to x="100000" y="80000"/>
                                    </p:animScale>
                                    <p:animScale>
                                      <p:cBhvr>
                                        <p:cTn id="84" dur="104" decel="50000">
                                          <p:stCondLst>
                                            <p:cond delay="836"/>
                                          </p:stCondLst>
                                        </p:cTn>
                                        <p:tgtEl>
                                          <p:spTgt spid="7"/>
                                        </p:tgtEl>
                                      </p:cBhvr>
                                      <p:to x="100000" y="100000"/>
                                    </p:animScale>
                                    <p:animScale>
                                      <p:cBhvr>
                                        <p:cTn id="85" dur="16">
                                          <p:stCondLst>
                                            <p:cond delay="1026"/>
                                          </p:stCondLst>
                                        </p:cTn>
                                        <p:tgtEl>
                                          <p:spTgt spid="7"/>
                                        </p:tgtEl>
                                      </p:cBhvr>
                                      <p:to x="100000" y="90000"/>
                                    </p:animScale>
                                    <p:animScale>
                                      <p:cBhvr>
                                        <p:cTn id="86" dur="104" decel="50000">
                                          <p:stCondLst>
                                            <p:cond delay="1042"/>
                                          </p:stCondLst>
                                        </p:cTn>
                                        <p:tgtEl>
                                          <p:spTgt spid="7"/>
                                        </p:tgtEl>
                                      </p:cBhvr>
                                      <p:to x="100000" y="100000"/>
                                    </p:animScale>
                                    <p:animScale>
                                      <p:cBhvr>
                                        <p:cTn id="87" dur="16">
                                          <p:stCondLst>
                                            <p:cond delay="1130"/>
                                          </p:stCondLst>
                                        </p:cTn>
                                        <p:tgtEl>
                                          <p:spTgt spid="7"/>
                                        </p:tgtEl>
                                      </p:cBhvr>
                                      <p:to x="100000" y="95000"/>
                                    </p:animScale>
                                    <p:animScale>
                                      <p:cBhvr>
                                        <p:cTn id="88" dur="104" decel="50000">
                                          <p:stCondLst>
                                            <p:cond delay="1146"/>
                                          </p:stCondLst>
                                        </p:cTn>
                                        <p:tgtEl>
                                          <p:spTgt spid="7"/>
                                        </p:tgtEl>
                                      </p:cBhvr>
                                      <p:to x="100000" y="100000"/>
                                    </p:animScale>
                                  </p:childTnLst>
                                </p:cTn>
                              </p:par>
                              <p:par>
                                <p:cTn id="89" presetID="26" presetClass="entr" presetSubtype="0" fill="hold" grpId="0" nodeType="withEffect">
                                  <p:stCondLst>
                                    <p:cond delay="0"/>
                                  </p:stCondLst>
                                  <p:childTnLst>
                                    <p:set>
                                      <p:cBhvr>
                                        <p:cTn id="90" dur="1" fill="hold">
                                          <p:stCondLst>
                                            <p:cond delay="0"/>
                                          </p:stCondLst>
                                        </p:cTn>
                                        <p:tgtEl>
                                          <p:spTgt spid="8"/>
                                        </p:tgtEl>
                                        <p:attrNameLst>
                                          <p:attrName>style.visibility</p:attrName>
                                        </p:attrNameLst>
                                      </p:cBhvr>
                                      <p:to>
                                        <p:strVal val="visible"/>
                                      </p:to>
                                    </p:set>
                                    <p:animEffect transition="in" filter="wipe(down)">
                                      <p:cBhvr>
                                        <p:cTn id="91" dur="362">
                                          <p:stCondLst>
                                            <p:cond delay="0"/>
                                          </p:stCondLst>
                                        </p:cTn>
                                        <p:tgtEl>
                                          <p:spTgt spid="8"/>
                                        </p:tgtEl>
                                      </p:cBhvr>
                                    </p:animEffect>
                                    <p:anim calcmode="lin" valueType="num">
                                      <p:cBhvr>
                                        <p:cTn id="92" dur="1139"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93" dur="415"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94" dur="415" tmFilter="0, 0; 0.125,0.2665; 0.25,0.4; 0.375,0.465; 0.5,0.5;  0.625,0.535; 0.75,0.6; 0.875,0.7335; 1,1">
                                          <p:stCondLst>
                                            <p:cond delay="415"/>
                                          </p:stCondLst>
                                        </p:cTn>
                                        <p:tgtEl>
                                          <p:spTgt spid="8"/>
                                        </p:tgtEl>
                                        <p:attrNameLst>
                                          <p:attrName>ppt_y</p:attrName>
                                        </p:attrNameLst>
                                      </p:cBhvr>
                                      <p:tavLst>
                                        <p:tav tm="0" fmla="#ppt_y-sin(pi*$)/9">
                                          <p:val>
                                            <p:fltVal val="0"/>
                                          </p:val>
                                        </p:tav>
                                        <p:tav tm="100000">
                                          <p:val>
                                            <p:fltVal val="1"/>
                                          </p:val>
                                        </p:tav>
                                      </p:tavLst>
                                    </p:anim>
                                    <p:anim calcmode="lin" valueType="num">
                                      <p:cBhvr>
                                        <p:cTn id="95" dur="207" tmFilter="0, 0; 0.125,0.2665; 0.25,0.4; 0.375,0.465; 0.5,0.5;  0.625,0.535; 0.75,0.6; 0.875,0.7335; 1,1">
                                          <p:stCondLst>
                                            <p:cond delay="828"/>
                                          </p:stCondLst>
                                        </p:cTn>
                                        <p:tgtEl>
                                          <p:spTgt spid="8"/>
                                        </p:tgtEl>
                                        <p:attrNameLst>
                                          <p:attrName>ppt_y</p:attrName>
                                        </p:attrNameLst>
                                      </p:cBhvr>
                                      <p:tavLst>
                                        <p:tav tm="0" fmla="#ppt_y-sin(pi*$)/27">
                                          <p:val>
                                            <p:fltVal val="0"/>
                                          </p:val>
                                        </p:tav>
                                        <p:tav tm="100000">
                                          <p:val>
                                            <p:fltVal val="1"/>
                                          </p:val>
                                        </p:tav>
                                      </p:tavLst>
                                    </p:anim>
                                    <p:anim calcmode="lin" valueType="num">
                                      <p:cBhvr>
                                        <p:cTn id="96" dur="103" tmFilter="0, 0; 0.125,0.2665; 0.25,0.4; 0.375,0.465; 0.5,0.5;  0.625,0.535; 0.75,0.6; 0.875,0.7335; 1,1">
                                          <p:stCondLst>
                                            <p:cond delay="1035"/>
                                          </p:stCondLst>
                                        </p:cTn>
                                        <p:tgtEl>
                                          <p:spTgt spid="8"/>
                                        </p:tgtEl>
                                        <p:attrNameLst>
                                          <p:attrName>ppt_y</p:attrName>
                                        </p:attrNameLst>
                                      </p:cBhvr>
                                      <p:tavLst>
                                        <p:tav tm="0" fmla="#ppt_y-sin(pi*$)/81">
                                          <p:val>
                                            <p:fltVal val="0"/>
                                          </p:val>
                                        </p:tav>
                                        <p:tav tm="100000">
                                          <p:val>
                                            <p:fltVal val="1"/>
                                          </p:val>
                                        </p:tav>
                                      </p:tavLst>
                                    </p:anim>
                                    <p:animScale>
                                      <p:cBhvr>
                                        <p:cTn id="97" dur="16">
                                          <p:stCondLst>
                                            <p:cond delay="406"/>
                                          </p:stCondLst>
                                        </p:cTn>
                                        <p:tgtEl>
                                          <p:spTgt spid="8"/>
                                        </p:tgtEl>
                                      </p:cBhvr>
                                      <p:to x="100000" y="60000"/>
                                    </p:animScale>
                                    <p:animScale>
                                      <p:cBhvr>
                                        <p:cTn id="98" dur="104" decel="50000">
                                          <p:stCondLst>
                                            <p:cond delay="423"/>
                                          </p:stCondLst>
                                        </p:cTn>
                                        <p:tgtEl>
                                          <p:spTgt spid="8"/>
                                        </p:tgtEl>
                                      </p:cBhvr>
                                      <p:to x="100000" y="100000"/>
                                    </p:animScale>
                                    <p:animScale>
                                      <p:cBhvr>
                                        <p:cTn id="99" dur="16">
                                          <p:stCondLst>
                                            <p:cond delay="820"/>
                                          </p:stCondLst>
                                        </p:cTn>
                                        <p:tgtEl>
                                          <p:spTgt spid="8"/>
                                        </p:tgtEl>
                                      </p:cBhvr>
                                      <p:to x="100000" y="80000"/>
                                    </p:animScale>
                                    <p:animScale>
                                      <p:cBhvr>
                                        <p:cTn id="100" dur="104" decel="50000">
                                          <p:stCondLst>
                                            <p:cond delay="836"/>
                                          </p:stCondLst>
                                        </p:cTn>
                                        <p:tgtEl>
                                          <p:spTgt spid="8"/>
                                        </p:tgtEl>
                                      </p:cBhvr>
                                      <p:to x="100000" y="100000"/>
                                    </p:animScale>
                                    <p:animScale>
                                      <p:cBhvr>
                                        <p:cTn id="101" dur="16">
                                          <p:stCondLst>
                                            <p:cond delay="1026"/>
                                          </p:stCondLst>
                                        </p:cTn>
                                        <p:tgtEl>
                                          <p:spTgt spid="8"/>
                                        </p:tgtEl>
                                      </p:cBhvr>
                                      <p:to x="100000" y="90000"/>
                                    </p:animScale>
                                    <p:animScale>
                                      <p:cBhvr>
                                        <p:cTn id="102" dur="104" decel="50000">
                                          <p:stCondLst>
                                            <p:cond delay="1042"/>
                                          </p:stCondLst>
                                        </p:cTn>
                                        <p:tgtEl>
                                          <p:spTgt spid="8"/>
                                        </p:tgtEl>
                                      </p:cBhvr>
                                      <p:to x="100000" y="100000"/>
                                    </p:animScale>
                                    <p:animScale>
                                      <p:cBhvr>
                                        <p:cTn id="103" dur="16">
                                          <p:stCondLst>
                                            <p:cond delay="1130"/>
                                          </p:stCondLst>
                                        </p:cTn>
                                        <p:tgtEl>
                                          <p:spTgt spid="8"/>
                                        </p:tgtEl>
                                      </p:cBhvr>
                                      <p:to x="100000" y="95000"/>
                                    </p:animScale>
                                    <p:animScale>
                                      <p:cBhvr>
                                        <p:cTn id="104" dur="104" decel="50000">
                                          <p:stCondLst>
                                            <p:cond delay="1146"/>
                                          </p:stCondLst>
                                        </p:cTn>
                                        <p:tgtEl>
                                          <p:spTgt spid="8"/>
                                        </p:tgtEl>
                                      </p:cBhvr>
                                      <p:to x="100000" y="100000"/>
                                    </p:animScale>
                                  </p:childTnLst>
                                </p:cTn>
                              </p:par>
                              <p:par>
                                <p:cTn id="105" presetID="26" presetClass="entr" presetSubtype="0" fill="hold" grpId="0" nodeType="withEffect">
                                  <p:stCondLst>
                                    <p:cond delay="0"/>
                                  </p:stCondLst>
                                  <p:childTnLst>
                                    <p:set>
                                      <p:cBhvr>
                                        <p:cTn id="106" dur="1" fill="hold">
                                          <p:stCondLst>
                                            <p:cond delay="0"/>
                                          </p:stCondLst>
                                        </p:cTn>
                                        <p:tgtEl>
                                          <p:spTgt spid="9"/>
                                        </p:tgtEl>
                                        <p:attrNameLst>
                                          <p:attrName>style.visibility</p:attrName>
                                        </p:attrNameLst>
                                      </p:cBhvr>
                                      <p:to>
                                        <p:strVal val="visible"/>
                                      </p:to>
                                    </p:set>
                                    <p:animEffect transition="in" filter="wipe(down)">
                                      <p:cBhvr>
                                        <p:cTn id="107" dur="362">
                                          <p:stCondLst>
                                            <p:cond delay="0"/>
                                          </p:stCondLst>
                                        </p:cTn>
                                        <p:tgtEl>
                                          <p:spTgt spid="9"/>
                                        </p:tgtEl>
                                      </p:cBhvr>
                                    </p:animEffect>
                                    <p:anim calcmode="lin" valueType="num">
                                      <p:cBhvr>
                                        <p:cTn id="108" dur="1139"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09" dur="415"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10" dur="415" tmFilter="0, 0; 0.125,0.2665; 0.25,0.4; 0.375,0.465; 0.5,0.5;  0.625,0.535; 0.75,0.6; 0.875,0.7335; 1,1">
                                          <p:stCondLst>
                                            <p:cond delay="415"/>
                                          </p:stCondLst>
                                        </p:cTn>
                                        <p:tgtEl>
                                          <p:spTgt spid="9"/>
                                        </p:tgtEl>
                                        <p:attrNameLst>
                                          <p:attrName>ppt_y</p:attrName>
                                        </p:attrNameLst>
                                      </p:cBhvr>
                                      <p:tavLst>
                                        <p:tav tm="0" fmla="#ppt_y-sin(pi*$)/9">
                                          <p:val>
                                            <p:fltVal val="0"/>
                                          </p:val>
                                        </p:tav>
                                        <p:tav tm="100000">
                                          <p:val>
                                            <p:fltVal val="1"/>
                                          </p:val>
                                        </p:tav>
                                      </p:tavLst>
                                    </p:anim>
                                    <p:anim calcmode="lin" valueType="num">
                                      <p:cBhvr>
                                        <p:cTn id="111" dur="207" tmFilter="0, 0; 0.125,0.2665; 0.25,0.4; 0.375,0.465; 0.5,0.5;  0.625,0.535; 0.75,0.6; 0.875,0.7335; 1,1">
                                          <p:stCondLst>
                                            <p:cond delay="828"/>
                                          </p:stCondLst>
                                        </p:cTn>
                                        <p:tgtEl>
                                          <p:spTgt spid="9"/>
                                        </p:tgtEl>
                                        <p:attrNameLst>
                                          <p:attrName>ppt_y</p:attrName>
                                        </p:attrNameLst>
                                      </p:cBhvr>
                                      <p:tavLst>
                                        <p:tav tm="0" fmla="#ppt_y-sin(pi*$)/27">
                                          <p:val>
                                            <p:fltVal val="0"/>
                                          </p:val>
                                        </p:tav>
                                        <p:tav tm="100000">
                                          <p:val>
                                            <p:fltVal val="1"/>
                                          </p:val>
                                        </p:tav>
                                      </p:tavLst>
                                    </p:anim>
                                    <p:anim calcmode="lin" valueType="num">
                                      <p:cBhvr>
                                        <p:cTn id="112" dur="103" tmFilter="0, 0; 0.125,0.2665; 0.25,0.4; 0.375,0.465; 0.5,0.5;  0.625,0.535; 0.75,0.6; 0.875,0.7335; 1,1">
                                          <p:stCondLst>
                                            <p:cond delay="1035"/>
                                          </p:stCondLst>
                                        </p:cTn>
                                        <p:tgtEl>
                                          <p:spTgt spid="9"/>
                                        </p:tgtEl>
                                        <p:attrNameLst>
                                          <p:attrName>ppt_y</p:attrName>
                                        </p:attrNameLst>
                                      </p:cBhvr>
                                      <p:tavLst>
                                        <p:tav tm="0" fmla="#ppt_y-sin(pi*$)/81">
                                          <p:val>
                                            <p:fltVal val="0"/>
                                          </p:val>
                                        </p:tav>
                                        <p:tav tm="100000">
                                          <p:val>
                                            <p:fltVal val="1"/>
                                          </p:val>
                                        </p:tav>
                                      </p:tavLst>
                                    </p:anim>
                                    <p:animScale>
                                      <p:cBhvr>
                                        <p:cTn id="113" dur="16">
                                          <p:stCondLst>
                                            <p:cond delay="406"/>
                                          </p:stCondLst>
                                        </p:cTn>
                                        <p:tgtEl>
                                          <p:spTgt spid="9"/>
                                        </p:tgtEl>
                                      </p:cBhvr>
                                      <p:to x="100000" y="60000"/>
                                    </p:animScale>
                                    <p:animScale>
                                      <p:cBhvr>
                                        <p:cTn id="114" dur="104" decel="50000">
                                          <p:stCondLst>
                                            <p:cond delay="423"/>
                                          </p:stCondLst>
                                        </p:cTn>
                                        <p:tgtEl>
                                          <p:spTgt spid="9"/>
                                        </p:tgtEl>
                                      </p:cBhvr>
                                      <p:to x="100000" y="100000"/>
                                    </p:animScale>
                                    <p:animScale>
                                      <p:cBhvr>
                                        <p:cTn id="115" dur="16">
                                          <p:stCondLst>
                                            <p:cond delay="820"/>
                                          </p:stCondLst>
                                        </p:cTn>
                                        <p:tgtEl>
                                          <p:spTgt spid="9"/>
                                        </p:tgtEl>
                                      </p:cBhvr>
                                      <p:to x="100000" y="80000"/>
                                    </p:animScale>
                                    <p:animScale>
                                      <p:cBhvr>
                                        <p:cTn id="116" dur="104" decel="50000">
                                          <p:stCondLst>
                                            <p:cond delay="836"/>
                                          </p:stCondLst>
                                        </p:cTn>
                                        <p:tgtEl>
                                          <p:spTgt spid="9"/>
                                        </p:tgtEl>
                                      </p:cBhvr>
                                      <p:to x="100000" y="100000"/>
                                    </p:animScale>
                                    <p:animScale>
                                      <p:cBhvr>
                                        <p:cTn id="117" dur="16">
                                          <p:stCondLst>
                                            <p:cond delay="1026"/>
                                          </p:stCondLst>
                                        </p:cTn>
                                        <p:tgtEl>
                                          <p:spTgt spid="9"/>
                                        </p:tgtEl>
                                      </p:cBhvr>
                                      <p:to x="100000" y="90000"/>
                                    </p:animScale>
                                    <p:animScale>
                                      <p:cBhvr>
                                        <p:cTn id="118" dur="104" decel="50000">
                                          <p:stCondLst>
                                            <p:cond delay="1042"/>
                                          </p:stCondLst>
                                        </p:cTn>
                                        <p:tgtEl>
                                          <p:spTgt spid="9"/>
                                        </p:tgtEl>
                                      </p:cBhvr>
                                      <p:to x="100000" y="100000"/>
                                    </p:animScale>
                                    <p:animScale>
                                      <p:cBhvr>
                                        <p:cTn id="119" dur="16">
                                          <p:stCondLst>
                                            <p:cond delay="1130"/>
                                          </p:stCondLst>
                                        </p:cTn>
                                        <p:tgtEl>
                                          <p:spTgt spid="9"/>
                                        </p:tgtEl>
                                      </p:cBhvr>
                                      <p:to x="100000" y="95000"/>
                                    </p:animScale>
                                    <p:animScale>
                                      <p:cBhvr>
                                        <p:cTn id="120" dur="104" decel="50000">
                                          <p:stCondLst>
                                            <p:cond delay="1146"/>
                                          </p:stCondLst>
                                        </p:cTn>
                                        <p:tgtEl>
                                          <p:spTgt spid="9"/>
                                        </p:tgtEl>
                                      </p:cBhvr>
                                      <p:to x="100000" y="100000"/>
                                    </p:animScale>
                                  </p:childTnLst>
                                </p:cTn>
                              </p:par>
                            </p:childTnLst>
                          </p:cTn>
                        </p:par>
                      </p:childTnLst>
                    </p:cTn>
                  </p:par>
                  <p:par>
                    <p:cTn id="121" fill="hold">
                      <p:stCondLst>
                        <p:cond delay="indefinite"/>
                      </p:stCondLst>
                      <p:childTnLst>
                        <p:par>
                          <p:cTn id="122" fill="hold">
                            <p:stCondLst>
                              <p:cond delay="0"/>
                            </p:stCondLst>
                            <p:childTnLst>
                              <p:par>
                                <p:cTn id="123" presetID="26" presetClass="entr" presetSubtype="0" fill="hold" grpId="0" nodeType="clickEffect">
                                  <p:stCondLst>
                                    <p:cond delay="0"/>
                                  </p:stCondLst>
                                  <p:childTnLst>
                                    <p:set>
                                      <p:cBhvr>
                                        <p:cTn id="124" dur="1" fill="hold">
                                          <p:stCondLst>
                                            <p:cond delay="0"/>
                                          </p:stCondLst>
                                        </p:cTn>
                                        <p:tgtEl>
                                          <p:spTgt spid="10"/>
                                        </p:tgtEl>
                                        <p:attrNameLst>
                                          <p:attrName>style.visibility</p:attrName>
                                        </p:attrNameLst>
                                      </p:cBhvr>
                                      <p:to>
                                        <p:strVal val="visible"/>
                                      </p:to>
                                    </p:set>
                                    <p:animEffect transition="in" filter="wipe(down)">
                                      <p:cBhvr>
                                        <p:cTn id="125" dur="362">
                                          <p:stCondLst>
                                            <p:cond delay="0"/>
                                          </p:stCondLst>
                                        </p:cTn>
                                        <p:tgtEl>
                                          <p:spTgt spid="10"/>
                                        </p:tgtEl>
                                      </p:cBhvr>
                                    </p:animEffect>
                                    <p:anim calcmode="lin" valueType="num">
                                      <p:cBhvr>
                                        <p:cTn id="126" dur="1139"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27" dur="415"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28" dur="415" tmFilter="0, 0; 0.125,0.2665; 0.25,0.4; 0.375,0.465; 0.5,0.5;  0.625,0.535; 0.75,0.6; 0.875,0.7335; 1,1">
                                          <p:stCondLst>
                                            <p:cond delay="415"/>
                                          </p:stCondLst>
                                        </p:cTn>
                                        <p:tgtEl>
                                          <p:spTgt spid="10"/>
                                        </p:tgtEl>
                                        <p:attrNameLst>
                                          <p:attrName>ppt_y</p:attrName>
                                        </p:attrNameLst>
                                      </p:cBhvr>
                                      <p:tavLst>
                                        <p:tav tm="0" fmla="#ppt_y-sin(pi*$)/9">
                                          <p:val>
                                            <p:fltVal val="0"/>
                                          </p:val>
                                        </p:tav>
                                        <p:tav tm="100000">
                                          <p:val>
                                            <p:fltVal val="1"/>
                                          </p:val>
                                        </p:tav>
                                      </p:tavLst>
                                    </p:anim>
                                    <p:anim calcmode="lin" valueType="num">
                                      <p:cBhvr>
                                        <p:cTn id="129" dur="207" tmFilter="0, 0; 0.125,0.2665; 0.25,0.4; 0.375,0.465; 0.5,0.5;  0.625,0.535; 0.75,0.6; 0.875,0.7335; 1,1">
                                          <p:stCondLst>
                                            <p:cond delay="828"/>
                                          </p:stCondLst>
                                        </p:cTn>
                                        <p:tgtEl>
                                          <p:spTgt spid="10"/>
                                        </p:tgtEl>
                                        <p:attrNameLst>
                                          <p:attrName>ppt_y</p:attrName>
                                        </p:attrNameLst>
                                      </p:cBhvr>
                                      <p:tavLst>
                                        <p:tav tm="0" fmla="#ppt_y-sin(pi*$)/27">
                                          <p:val>
                                            <p:fltVal val="0"/>
                                          </p:val>
                                        </p:tav>
                                        <p:tav tm="100000">
                                          <p:val>
                                            <p:fltVal val="1"/>
                                          </p:val>
                                        </p:tav>
                                      </p:tavLst>
                                    </p:anim>
                                    <p:anim calcmode="lin" valueType="num">
                                      <p:cBhvr>
                                        <p:cTn id="130" dur="103" tmFilter="0, 0; 0.125,0.2665; 0.25,0.4; 0.375,0.465; 0.5,0.5;  0.625,0.535; 0.75,0.6; 0.875,0.7335; 1,1">
                                          <p:stCondLst>
                                            <p:cond delay="1035"/>
                                          </p:stCondLst>
                                        </p:cTn>
                                        <p:tgtEl>
                                          <p:spTgt spid="10"/>
                                        </p:tgtEl>
                                        <p:attrNameLst>
                                          <p:attrName>ppt_y</p:attrName>
                                        </p:attrNameLst>
                                      </p:cBhvr>
                                      <p:tavLst>
                                        <p:tav tm="0" fmla="#ppt_y-sin(pi*$)/81">
                                          <p:val>
                                            <p:fltVal val="0"/>
                                          </p:val>
                                        </p:tav>
                                        <p:tav tm="100000">
                                          <p:val>
                                            <p:fltVal val="1"/>
                                          </p:val>
                                        </p:tav>
                                      </p:tavLst>
                                    </p:anim>
                                    <p:animScale>
                                      <p:cBhvr>
                                        <p:cTn id="131" dur="16">
                                          <p:stCondLst>
                                            <p:cond delay="406"/>
                                          </p:stCondLst>
                                        </p:cTn>
                                        <p:tgtEl>
                                          <p:spTgt spid="10"/>
                                        </p:tgtEl>
                                      </p:cBhvr>
                                      <p:to x="100000" y="60000"/>
                                    </p:animScale>
                                    <p:animScale>
                                      <p:cBhvr>
                                        <p:cTn id="132" dur="104" decel="50000">
                                          <p:stCondLst>
                                            <p:cond delay="423"/>
                                          </p:stCondLst>
                                        </p:cTn>
                                        <p:tgtEl>
                                          <p:spTgt spid="10"/>
                                        </p:tgtEl>
                                      </p:cBhvr>
                                      <p:to x="100000" y="100000"/>
                                    </p:animScale>
                                    <p:animScale>
                                      <p:cBhvr>
                                        <p:cTn id="133" dur="16">
                                          <p:stCondLst>
                                            <p:cond delay="820"/>
                                          </p:stCondLst>
                                        </p:cTn>
                                        <p:tgtEl>
                                          <p:spTgt spid="10"/>
                                        </p:tgtEl>
                                      </p:cBhvr>
                                      <p:to x="100000" y="80000"/>
                                    </p:animScale>
                                    <p:animScale>
                                      <p:cBhvr>
                                        <p:cTn id="134" dur="104" decel="50000">
                                          <p:stCondLst>
                                            <p:cond delay="836"/>
                                          </p:stCondLst>
                                        </p:cTn>
                                        <p:tgtEl>
                                          <p:spTgt spid="10"/>
                                        </p:tgtEl>
                                      </p:cBhvr>
                                      <p:to x="100000" y="100000"/>
                                    </p:animScale>
                                    <p:animScale>
                                      <p:cBhvr>
                                        <p:cTn id="135" dur="16">
                                          <p:stCondLst>
                                            <p:cond delay="1026"/>
                                          </p:stCondLst>
                                        </p:cTn>
                                        <p:tgtEl>
                                          <p:spTgt spid="10"/>
                                        </p:tgtEl>
                                      </p:cBhvr>
                                      <p:to x="100000" y="90000"/>
                                    </p:animScale>
                                    <p:animScale>
                                      <p:cBhvr>
                                        <p:cTn id="136" dur="104" decel="50000">
                                          <p:stCondLst>
                                            <p:cond delay="1042"/>
                                          </p:stCondLst>
                                        </p:cTn>
                                        <p:tgtEl>
                                          <p:spTgt spid="10"/>
                                        </p:tgtEl>
                                      </p:cBhvr>
                                      <p:to x="100000" y="100000"/>
                                    </p:animScale>
                                    <p:animScale>
                                      <p:cBhvr>
                                        <p:cTn id="137" dur="16">
                                          <p:stCondLst>
                                            <p:cond delay="1130"/>
                                          </p:stCondLst>
                                        </p:cTn>
                                        <p:tgtEl>
                                          <p:spTgt spid="10"/>
                                        </p:tgtEl>
                                      </p:cBhvr>
                                      <p:to x="100000" y="95000"/>
                                    </p:animScale>
                                    <p:animScale>
                                      <p:cBhvr>
                                        <p:cTn id="138" dur="104" decel="50000">
                                          <p:stCondLst>
                                            <p:cond delay="1146"/>
                                          </p:stCondLst>
                                        </p:cTn>
                                        <p:tgtEl>
                                          <p:spTgt spid="10"/>
                                        </p:tgtEl>
                                      </p:cBhvr>
                                      <p:to x="100000" y="100000"/>
                                    </p:animScale>
                                  </p:childTnLst>
                                </p:cTn>
                              </p:par>
                              <p:par>
                                <p:cTn id="139" presetID="26" presetClass="entr" presetSubtype="0" fill="hold" grpId="0" nodeType="withEffect">
                                  <p:stCondLst>
                                    <p:cond delay="0"/>
                                  </p:stCondLst>
                                  <p:childTnLst>
                                    <p:set>
                                      <p:cBhvr>
                                        <p:cTn id="140" dur="1" fill="hold">
                                          <p:stCondLst>
                                            <p:cond delay="0"/>
                                          </p:stCondLst>
                                        </p:cTn>
                                        <p:tgtEl>
                                          <p:spTgt spid="11"/>
                                        </p:tgtEl>
                                        <p:attrNameLst>
                                          <p:attrName>style.visibility</p:attrName>
                                        </p:attrNameLst>
                                      </p:cBhvr>
                                      <p:to>
                                        <p:strVal val="visible"/>
                                      </p:to>
                                    </p:set>
                                    <p:animEffect transition="in" filter="wipe(down)">
                                      <p:cBhvr>
                                        <p:cTn id="141" dur="362">
                                          <p:stCondLst>
                                            <p:cond delay="0"/>
                                          </p:stCondLst>
                                        </p:cTn>
                                        <p:tgtEl>
                                          <p:spTgt spid="11"/>
                                        </p:tgtEl>
                                      </p:cBhvr>
                                    </p:animEffect>
                                    <p:anim calcmode="lin" valueType="num">
                                      <p:cBhvr>
                                        <p:cTn id="142" dur="1139"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43" dur="415"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44" dur="415" tmFilter="0, 0; 0.125,0.2665; 0.25,0.4; 0.375,0.465; 0.5,0.5;  0.625,0.535; 0.75,0.6; 0.875,0.7335; 1,1">
                                          <p:stCondLst>
                                            <p:cond delay="415"/>
                                          </p:stCondLst>
                                        </p:cTn>
                                        <p:tgtEl>
                                          <p:spTgt spid="11"/>
                                        </p:tgtEl>
                                        <p:attrNameLst>
                                          <p:attrName>ppt_y</p:attrName>
                                        </p:attrNameLst>
                                      </p:cBhvr>
                                      <p:tavLst>
                                        <p:tav tm="0" fmla="#ppt_y-sin(pi*$)/9">
                                          <p:val>
                                            <p:fltVal val="0"/>
                                          </p:val>
                                        </p:tav>
                                        <p:tav tm="100000">
                                          <p:val>
                                            <p:fltVal val="1"/>
                                          </p:val>
                                        </p:tav>
                                      </p:tavLst>
                                    </p:anim>
                                    <p:anim calcmode="lin" valueType="num">
                                      <p:cBhvr>
                                        <p:cTn id="145" dur="207" tmFilter="0, 0; 0.125,0.2665; 0.25,0.4; 0.375,0.465; 0.5,0.5;  0.625,0.535; 0.75,0.6; 0.875,0.7335; 1,1">
                                          <p:stCondLst>
                                            <p:cond delay="828"/>
                                          </p:stCondLst>
                                        </p:cTn>
                                        <p:tgtEl>
                                          <p:spTgt spid="11"/>
                                        </p:tgtEl>
                                        <p:attrNameLst>
                                          <p:attrName>ppt_y</p:attrName>
                                        </p:attrNameLst>
                                      </p:cBhvr>
                                      <p:tavLst>
                                        <p:tav tm="0" fmla="#ppt_y-sin(pi*$)/27">
                                          <p:val>
                                            <p:fltVal val="0"/>
                                          </p:val>
                                        </p:tav>
                                        <p:tav tm="100000">
                                          <p:val>
                                            <p:fltVal val="1"/>
                                          </p:val>
                                        </p:tav>
                                      </p:tavLst>
                                    </p:anim>
                                    <p:anim calcmode="lin" valueType="num">
                                      <p:cBhvr>
                                        <p:cTn id="146" dur="103" tmFilter="0, 0; 0.125,0.2665; 0.25,0.4; 0.375,0.465; 0.5,0.5;  0.625,0.535; 0.75,0.6; 0.875,0.7335; 1,1">
                                          <p:stCondLst>
                                            <p:cond delay="1035"/>
                                          </p:stCondLst>
                                        </p:cTn>
                                        <p:tgtEl>
                                          <p:spTgt spid="11"/>
                                        </p:tgtEl>
                                        <p:attrNameLst>
                                          <p:attrName>ppt_y</p:attrName>
                                        </p:attrNameLst>
                                      </p:cBhvr>
                                      <p:tavLst>
                                        <p:tav tm="0" fmla="#ppt_y-sin(pi*$)/81">
                                          <p:val>
                                            <p:fltVal val="0"/>
                                          </p:val>
                                        </p:tav>
                                        <p:tav tm="100000">
                                          <p:val>
                                            <p:fltVal val="1"/>
                                          </p:val>
                                        </p:tav>
                                      </p:tavLst>
                                    </p:anim>
                                    <p:animScale>
                                      <p:cBhvr>
                                        <p:cTn id="147" dur="16">
                                          <p:stCondLst>
                                            <p:cond delay="406"/>
                                          </p:stCondLst>
                                        </p:cTn>
                                        <p:tgtEl>
                                          <p:spTgt spid="11"/>
                                        </p:tgtEl>
                                      </p:cBhvr>
                                      <p:to x="100000" y="60000"/>
                                    </p:animScale>
                                    <p:animScale>
                                      <p:cBhvr>
                                        <p:cTn id="148" dur="104" decel="50000">
                                          <p:stCondLst>
                                            <p:cond delay="423"/>
                                          </p:stCondLst>
                                        </p:cTn>
                                        <p:tgtEl>
                                          <p:spTgt spid="11"/>
                                        </p:tgtEl>
                                      </p:cBhvr>
                                      <p:to x="100000" y="100000"/>
                                    </p:animScale>
                                    <p:animScale>
                                      <p:cBhvr>
                                        <p:cTn id="149" dur="16">
                                          <p:stCondLst>
                                            <p:cond delay="820"/>
                                          </p:stCondLst>
                                        </p:cTn>
                                        <p:tgtEl>
                                          <p:spTgt spid="11"/>
                                        </p:tgtEl>
                                      </p:cBhvr>
                                      <p:to x="100000" y="80000"/>
                                    </p:animScale>
                                    <p:animScale>
                                      <p:cBhvr>
                                        <p:cTn id="150" dur="104" decel="50000">
                                          <p:stCondLst>
                                            <p:cond delay="836"/>
                                          </p:stCondLst>
                                        </p:cTn>
                                        <p:tgtEl>
                                          <p:spTgt spid="11"/>
                                        </p:tgtEl>
                                      </p:cBhvr>
                                      <p:to x="100000" y="100000"/>
                                    </p:animScale>
                                    <p:animScale>
                                      <p:cBhvr>
                                        <p:cTn id="151" dur="16">
                                          <p:stCondLst>
                                            <p:cond delay="1026"/>
                                          </p:stCondLst>
                                        </p:cTn>
                                        <p:tgtEl>
                                          <p:spTgt spid="11"/>
                                        </p:tgtEl>
                                      </p:cBhvr>
                                      <p:to x="100000" y="90000"/>
                                    </p:animScale>
                                    <p:animScale>
                                      <p:cBhvr>
                                        <p:cTn id="152" dur="104" decel="50000">
                                          <p:stCondLst>
                                            <p:cond delay="1042"/>
                                          </p:stCondLst>
                                        </p:cTn>
                                        <p:tgtEl>
                                          <p:spTgt spid="11"/>
                                        </p:tgtEl>
                                      </p:cBhvr>
                                      <p:to x="100000" y="100000"/>
                                    </p:animScale>
                                    <p:animScale>
                                      <p:cBhvr>
                                        <p:cTn id="153" dur="16">
                                          <p:stCondLst>
                                            <p:cond delay="1130"/>
                                          </p:stCondLst>
                                        </p:cTn>
                                        <p:tgtEl>
                                          <p:spTgt spid="11"/>
                                        </p:tgtEl>
                                      </p:cBhvr>
                                      <p:to x="100000" y="95000"/>
                                    </p:animScale>
                                    <p:animScale>
                                      <p:cBhvr>
                                        <p:cTn id="154" dur="104" decel="50000">
                                          <p:stCondLst>
                                            <p:cond delay="1146"/>
                                          </p:stCondLst>
                                        </p:cTn>
                                        <p:tgtEl>
                                          <p:spTgt spid="11"/>
                                        </p:tgtEl>
                                      </p:cBhvr>
                                      <p:to x="100000" y="100000"/>
                                    </p:animScale>
                                  </p:childTnLst>
                                </p:cTn>
                              </p:par>
                              <p:par>
                                <p:cTn id="155" presetID="26" presetClass="entr" presetSubtype="0" fill="hold" grpId="0" nodeType="withEffect">
                                  <p:stCondLst>
                                    <p:cond delay="0"/>
                                  </p:stCondLst>
                                  <p:childTnLst>
                                    <p:set>
                                      <p:cBhvr>
                                        <p:cTn id="156" dur="1" fill="hold">
                                          <p:stCondLst>
                                            <p:cond delay="0"/>
                                          </p:stCondLst>
                                        </p:cTn>
                                        <p:tgtEl>
                                          <p:spTgt spid="12"/>
                                        </p:tgtEl>
                                        <p:attrNameLst>
                                          <p:attrName>style.visibility</p:attrName>
                                        </p:attrNameLst>
                                      </p:cBhvr>
                                      <p:to>
                                        <p:strVal val="visible"/>
                                      </p:to>
                                    </p:set>
                                    <p:animEffect transition="in" filter="wipe(down)">
                                      <p:cBhvr>
                                        <p:cTn id="157" dur="362">
                                          <p:stCondLst>
                                            <p:cond delay="0"/>
                                          </p:stCondLst>
                                        </p:cTn>
                                        <p:tgtEl>
                                          <p:spTgt spid="12"/>
                                        </p:tgtEl>
                                      </p:cBhvr>
                                    </p:animEffect>
                                    <p:anim calcmode="lin" valueType="num">
                                      <p:cBhvr>
                                        <p:cTn id="158" dur="1139"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159" dur="415"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160" dur="415" tmFilter="0, 0; 0.125,0.2665; 0.25,0.4; 0.375,0.465; 0.5,0.5;  0.625,0.535; 0.75,0.6; 0.875,0.7335; 1,1">
                                          <p:stCondLst>
                                            <p:cond delay="415"/>
                                          </p:stCondLst>
                                        </p:cTn>
                                        <p:tgtEl>
                                          <p:spTgt spid="12"/>
                                        </p:tgtEl>
                                        <p:attrNameLst>
                                          <p:attrName>ppt_y</p:attrName>
                                        </p:attrNameLst>
                                      </p:cBhvr>
                                      <p:tavLst>
                                        <p:tav tm="0" fmla="#ppt_y-sin(pi*$)/9">
                                          <p:val>
                                            <p:fltVal val="0"/>
                                          </p:val>
                                        </p:tav>
                                        <p:tav tm="100000">
                                          <p:val>
                                            <p:fltVal val="1"/>
                                          </p:val>
                                        </p:tav>
                                      </p:tavLst>
                                    </p:anim>
                                    <p:anim calcmode="lin" valueType="num">
                                      <p:cBhvr>
                                        <p:cTn id="161" dur="207" tmFilter="0, 0; 0.125,0.2665; 0.25,0.4; 0.375,0.465; 0.5,0.5;  0.625,0.535; 0.75,0.6; 0.875,0.7335; 1,1">
                                          <p:stCondLst>
                                            <p:cond delay="828"/>
                                          </p:stCondLst>
                                        </p:cTn>
                                        <p:tgtEl>
                                          <p:spTgt spid="12"/>
                                        </p:tgtEl>
                                        <p:attrNameLst>
                                          <p:attrName>ppt_y</p:attrName>
                                        </p:attrNameLst>
                                      </p:cBhvr>
                                      <p:tavLst>
                                        <p:tav tm="0" fmla="#ppt_y-sin(pi*$)/27">
                                          <p:val>
                                            <p:fltVal val="0"/>
                                          </p:val>
                                        </p:tav>
                                        <p:tav tm="100000">
                                          <p:val>
                                            <p:fltVal val="1"/>
                                          </p:val>
                                        </p:tav>
                                      </p:tavLst>
                                    </p:anim>
                                    <p:anim calcmode="lin" valueType="num">
                                      <p:cBhvr>
                                        <p:cTn id="162" dur="103" tmFilter="0, 0; 0.125,0.2665; 0.25,0.4; 0.375,0.465; 0.5,0.5;  0.625,0.535; 0.75,0.6; 0.875,0.7335; 1,1">
                                          <p:stCondLst>
                                            <p:cond delay="1035"/>
                                          </p:stCondLst>
                                        </p:cTn>
                                        <p:tgtEl>
                                          <p:spTgt spid="12"/>
                                        </p:tgtEl>
                                        <p:attrNameLst>
                                          <p:attrName>ppt_y</p:attrName>
                                        </p:attrNameLst>
                                      </p:cBhvr>
                                      <p:tavLst>
                                        <p:tav tm="0" fmla="#ppt_y-sin(pi*$)/81">
                                          <p:val>
                                            <p:fltVal val="0"/>
                                          </p:val>
                                        </p:tav>
                                        <p:tav tm="100000">
                                          <p:val>
                                            <p:fltVal val="1"/>
                                          </p:val>
                                        </p:tav>
                                      </p:tavLst>
                                    </p:anim>
                                    <p:animScale>
                                      <p:cBhvr>
                                        <p:cTn id="163" dur="16">
                                          <p:stCondLst>
                                            <p:cond delay="406"/>
                                          </p:stCondLst>
                                        </p:cTn>
                                        <p:tgtEl>
                                          <p:spTgt spid="12"/>
                                        </p:tgtEl>
                                      </p:cBhvr>
                                      <p:to x="100000" y="60000"/>
                                    </p:animScale>
                                    <p:animScale>
                                      <p:cBhvr>
                                        <p:cTn id="164" dur="104" decel="50000">
                                          <p:stCondLst>
                                            <p:cond delay="423"/>
                                          </p:stCondLst>
                                        </p:cTn>
                                        <p:tgtEl>
                                          <p:spTgt spid="12"/>
                                        </p:tgtEl>
                                      </p:cBhvr>
                                      <p:to x="100000" y="100000"/>
                                    </p:animScale>
                                    <p:animScale>
                                      <p:cBhvr>
                                        <p:cTn id="165" dur="16">
                                          <p:stCondLst>
                                            <p:cond delay="820"/>
                                          </p:stCondLst>
                                        </p:cTn>
                                        <p:tgtEl>
                                          <p:spTgt spid="12"/>
                                        </p:tgtEl>
                                      </p:cBhvr>
                                      <p:to x="100000" y="80000"/>
                                    </p:animScale>
                                    <p:animScale>
                                      <p:cBhvr>
                                        <p:cTn id="166" dur="104" decel="50000">
                                          <p:stCondLst>
                                            <p:cond delay="836"/>
                                          </p:stCondLst>
                                        </p:cTn>
                                        <p:tgtEl>
                                          <p:spTgt spid="12"/>
                                        </p:tgtEl>
                                      </p:cBhvr>
                                      <p:to x="100000" y="100000"/>
                                    </p:animScale>
                                    <p:animScale>
                                      <p:cBhvr>
                                        <p:cTn id="167" dur="16">
                                          <p:stCondLst>
                                            <p:cond delay="1026"/>
                                          </p:stCondLst>
                                        </p:cTn>
                                        <p:tgtEl>
                                          <p:spTgt spid="12"/>
                                        </p:tgtEl>
                                      </p:cBhvr>
                                      <p:to x="100000" y="90000"/>
                                    </p:animScale>
                                    <p:animScale>
                                      <p:cBhvr>
                                        <p:cTn id="168" dur="104" decel="50000">
                                          <p:stCondLst>
                                            <p:cond delay="1042"/>
                                          </p:stCondLst>
                                        </p:cTn>
                                        <p:tgtEl>
                                          <p:spTgt spid="12"/>
                                        </p:tgtEl>
                                      </p:cBhvr>
                                      <p:to x="100000" y="100000"/>
                                    </p:animScale>
                                    <p:animScale>
                                      <p:cBhvr>
                                        <p:cTn id="169" dur="16">
                                          <p:stCondLst>
                                            <p:cond delay="1130"/>
                                          </p:stCondLst>
                                        </p:cTn>
                                        <p:tgtEl>
                                          <p:spTgt spid="12"/>
                                        </p:tgtEl>
                                      </p:cBhvr>
                                      <p:to x="100000" y="95000"/>
                                    </p:animScale>
                                    <p:animScale>
                                      <p:cBhvr>
                                        <p:cTn id="170" dur="104" decel="50000">
                                          <p:stCondLst>
                                            <p:cond delay="1146"/>
                                          </p:stCondLst>
                                        </p:cTn>
                                        <p:tgtEl>
                                          <p:spTgt spid="1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85</TotalTime>
  <Words>1621</Words>
  <Application>Microsoft Office PowerPoint</Application>
  <PresentationFormat>Custom</PresentationFormat>
  <Paragraphs>131</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 Light</vt:lpstr>
      <vt:lpstr>Inter</vt:lpstr>
      <vt:lpstr>.VnAristote</vt:lpstr>
      <vt:lpstr>Inter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student</dc:creator>
  <cp:lastModifiedBy>Windows User</cp:lastModifiedBy>
  <cp:revision>10</cp:revision>
  <dcterms:created xsi:type="dcterms:W3CDTF">2025-11-11T02:03:24Z</dcterms:created>
  <dcterms:modified xsi:type="dcterms:W3CDTF">2025-11-13T07:40:16Z</dcterms:modified>
</cp:coreProperties>
</file>